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
  </p:notesMasterIdLst>
  <p:sldIdLst>
    <p:sldId id="2044" r:id="rId2"/>
    <p:sldId id="2084" r:id="rId3"/>
    <p:sldId id="2068" r:id="rId4"/>
    <p:sldId id="2085" r:id="rId5"/>
    <p:sldId id="2086" r:id="rId6"/>
    <p:sldId id="2087" r:id="rId7"/>
    <p:sldId id="208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4AF2"/>
    <a:srgbClr val="AD31FF"/>
    <a:srgbClr val="BA2BFF"/>
    <a:srgbClr val="5E5BEE"/>
    <a:srgbClr val="7749F2"/>
    <a:srgbClr val="BA2AFF"/>
    <a:srgbClr val="706AD1"/>
    <a:srgbClr val="933DFF"/>
    <a:srgbClr val="37D3EB"/>
    <a:srgbClr val="E55B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2"/>
    <p:restoredTop sz="90679" autoAdjust="0"/>
  </p:normalViewPr>
  <p:slideViewPr>
    <p:cSldViewPr snapToGrid="0" snapToObjects="1">
      <p:cViewPr>
        <p:scale>
          <a:sx n="140" d="100"/>
          <a:sy n="140" d="100"/>
        </p:scale>
        <p:origin x="-72"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CCF95-609D-BF4B-A7C0-442AC0B25590}" type="datetimeFigureOut">
              <a:rPr lang="en-US" smtClean="0"/>
              <a:t>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ED501-90A8-934A-BCD0-A62175BD35D7}" type="slidenum">
              <a:rPr lang="en-US" smtClean="0"/>
              <a:t>‹#›</a:t>
            </a:fld>
            <a:endParaRPr lang="en-US"/>
          </a:p>
        </p:txBody>
      </p:sp>
    </p:spTree>
    <p:extLst>
      <p:ext uri="{BB962C8B-B14F-4D97-AF65-F5344CB8AC3E}">
        <p14:creationId xmlns:p14="http://schemas.microsoft.com/office/powerpoint/2010/main" val="617956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ED501-90A8-934A-BCD0-A62175BD35D7}" type="slidenum">
              <a:rPr lang="en-US" smtClean="0"/>
              <a:t>2</a:t>
            </a:fld>
            <a:endParaRPr lang="en-US"/>
          </a:p>
        </p:txBody>
      </p:sp>
    </p:spTree>
    <p:extLst>
      <p:ext uri="{BB962C8B-B14F-4D97-AF65-F5344CB8AC3E}">
        <p14:creationId xmlns:p14="http://schemas.microsoft.com/office/powerpoint/2010/main" val="384245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ED501-90A8-934A-BCD0-A62175BD35D7}" type="slidenum">
              <a:rPr lang="en-US" smtClean="0"/>
              <a:t>3</a:t>
            </a:fld>
            <a:endParaRPr lang="en-US"/>
          </a:p>
        </p:txBody>
      </p:sp>
    </p:spTree>
    <p:extLst>
      <p:ext uri="{BB962C8B-B14F-4D97-AF65-F5344CB8AC3E}">
        <p14:creationId xmlns:p14="http://schemas.microsoft.com/office/powerpoint/2010/main" val="1148802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ED501-90A8-934A-BCD0-A62175BD35D7}" type="slidenum">
              <a:rPr lang="en-US" smtClean="0"/>
              <a:t>4</a:t>
            </a:fld>
            <a:endParaRPr lang="en-US"/>
          </a:p>
        </p:txBody>
      </p:sp>
    </p:spTree>
    <p:extLst>
      <p:ext uri="{BB962C8B-B14F-4D97-AF65-F5344CB8AC3E}">
        <p14:creationId xmlns:p14="http://schemas.microsoft.com/office/powerpoint/2010/main" val="251031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ED501-90A8-934A-BCD0-A62175BD35D7}" type="slidenum">
              <a:rPr lang="en-US" smtClean="0"/>
              <a:t>5</a:t>
            </a:fld>
            <a:endParaRPr lang="en-US"/>
          </a:p>
        </p:txBody>
      </p:sp>
    </p:spTree>
    <p:extLst>
      <p:ext uri="{BB962C8B-B14F-4D97-AF65-F5344CB8AC3E}">
        <p14:creationId xmlns:p14="http://schemas.microsoft.com/office/powerpoint/2010/main" val="240397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ED501-90A8-934A-BCD0-A62175BD35D7}" type="slidenum">
              <a:rPr lang="en-US" smtClean="0"/>
              <a:t>6</a:t>
            </a:fld>
            <a:endParaRPr lang="en-US"/>
          </a:p>
        </p:txBody>
      </p:sp>
    </p:spTree>
    <p:extLst>
      <p:ext uri="{BB962C8B-B14F-4D97-AF65-F5344CB8AC3E}">
        <p14:creationId xmlns:p14="http://schemas.microsoft.com/office/powerpoint/2010/main" val="297367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ED501-90A8-934A-BCD0-A62175BD35D7}" type="slidenum">
              <a:rPr lang="en-US" smtClean="0"/>
              <a:t>7</a:t>
            </a:fld>
            <a:endParaRPr lang="en-US"/>
          </a:p>
        </p:txBody>
      </p:sp>
    </p:spTree>
    <p:extLst>
      <p:ext uri="{BB962C8B-B14F-4D97-AF65-F5344CB8AC3E}">
        <p14:creationId xmlns:p14="http://schemas.microsoft.com/office/powerpoint/2010/main" val="1711949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浅底_标题幻灯片">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18" y="5420378"/>
            <a:ext cx="1846357" cy="80228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2381"/>
            <a:ext cx="12192000" cy="508744"/>
          </a:xfrm>
          <a:prstGeom prst="rect">
            <a:avLst/>
          </a:prstGeom>
        </p:spPr>
      </p:pic>
      <p:sp>
        <p:nvSpPr>
          <p:cNvPr id="2" name="标题 1"/>
          <p:cNvSpPr>
            <a:spLocks noGrp="1"/>
          </p:cNvSpPr>
          <p:nvPr>
            <p:ph type="ctrTitle"/>
          </p:nvPr>
        </p:nvSpPr>
        <p:spPr>
          <a:xfrm>
            <a:off x="1453167" y="369927"/>
            <a:ext cx="10363200" cy="1296000"/>
          </a:xfrm>
        </p:spPr>
        <p:txBody>
          <a:bodyPr>
            <a:normAutofit/>
          </a:bodyPr>
          <a:lstStyle>
            <a:lvl1pPr algn="r">
              <a:defRPr sz="5600" b="1">
                <a:latin typeface="微软雅黑"/>
                <a:ea typeface="微软雅黑"/>
                <a:cs typeface="微软雅黑"/>
              </a:defRPr>
            </a:lvl1pPr>
          </a:lstStyle>
          <a:p>
            <a:r>
              <a:rPr kumimoji="1" lang="zh-CN" altLang="en-US"/>
              <a:t>单击此处编辑母版标题样式</a:t>
            </a:r>
            <a:endParaRPr kumimoji="1" lang="zh-CN" altLang="en-US" dirty="0"/>
          </a:p>
        </p:txBody>
      </p:sp>
      <p:sp>
        <p:nvSpPr>
          <p:cNvPr id="3" name="副标题 2"/>
          <p:cNvSpPr>
            <a:spLocks noGrp="1"/>
          </p:cNvSpPr>
          <p:nvPr>
            <p:ph type="subTitle" idx="1"/>
          </p:nvPr>
        </p:nvSpPr>
        <p:spPr>
          <a:xfrm>
            <a:off x="3277135" y="1678369"/>
            <a:ext cx="8534400" cy="1752600"/>
          </a:xfrm>
        </p:spPr>
        <p:txBody>
          <a:bodyPr>
            <a:normAutofit/>
          </a:bodyPr>
          <a:lstStyle>
            <a:lvl1pPr marL="0" indent="0" algn="r">
              <a:buNone/>
              <a:defRPr sz="3100">
                <a:solidFill>
                  <a:schemeClr val="tx1">
                    <a:tint val="75000"/>
                  </a:schemeClr>
                </a:solidFill>
                <a:latin typeface="微软雅黑"/>
                <a:ea typeface="微软雅黑"/>
                <a:cs typeface="微软雅黑"/>
              </a:defRPr>
            </a:lvl1pPr>
            <a:lvl2pPr marL="581421" indent="0" algn="ctr">
              <a:buNone/>
              <a:defRPr>
                <a:solidFill>
                  <a:schemeClr val="tx1">
                    <a:tint val="75000"/>
                  </a:schemeClr>
                </a:solidFill>
              </a:defRPr>
            </a:lvl2pPr>
            <a:lvl3pPr marL="1162842" indent="0" algn="ctr">
              <a:buNone/>
              <a:defRPr>
                <a:solidFill>
                  <a:schemeClr val="tx1">
                    <a:tint val="75000"/>
                  </a:schemeClr>
                </a:solidFill>
              </a:defRPr>
            </a:lvl3pPr>
            <a:lvl4pPr marL="1744263" indent="0" algn="ctr">
              <a:buNone/>
              <a:defRPr>
                <a:solidFill>
                  <a:schemeClr val="tx1">
                    <a:tint val="75000"/>
                  </a:schemeClr>
                </a:solidFill>
              </a:defRPr>
            </a:lvl4pPr>
            <a:lvl5pPr marL="2325685" indent="0" algn="ctr">
              <a:buNone/>
              <a:defRPr>
                <a:solidFill>
                  <a:schemeClr val="tx1">
                    <a:tint val="75000"/>
                  </a:schemeClr>
                </a:solidFill>
              </a:defRPr>
            </a:lvl5pPr>
            <a:lvl6pPr marL="2907105" indent="0" algn="ctr">
              <a:buNone/>
              <a:defRPr>
                <a:solidFill>
                  <a:schemeClr val="tx1">
                    <a:tint val="75000"/>
                  </a:schemeClr>
                </a:solidFill>
              </a:defRPr>
            </a:lvl6pPr>
            <a:lvl7pPr marL="3488526" indent="0" algn="ctr">
              <a:buNone/>
              <a:defRPr>
                <a:solidFill>
                  <a:schemeClr val="tx1">
                    <a:tint val="75000"/>
                  </a:schemeClr>
                </a:solidFill>
              </a:defRPr>
            </a:lvl7pPr>
            <a:lvl8pPr marL="4069948" indent="0" algn="ctr">
              <a:buNone/>
              <a:defRPr>
                <a:solidFill>
                  <a:schemeClr val="tx1">
                    <a:tint val="75000"/>
                  </a:schemeClr>
                </a:solidFill>
              </a:defRPr>
            </a:lvl8pPr>
            <a:lvl9pPr marL="4651369" indent="0" algn="ctr">
              <a:buNone/>
              <a:defRPr>
                <a:solidFill>
                  <a:schemeClr val="tx1">
                    <a:tint val="75000"/>
                  </a:schemeClr>
                </a:solidFill>
              </a:defRPr>
            </a:lvl9pPr>
          </a:lstStyle>
          <a:p>
            <a:r>
              <a:rPr kumimoji="1" lang="zh-CN" altLang="en-US"/>
              <a:t>单击此处编辑母版副标题样式</a:t>
            </a:r>
          </a:p>
        </p:txBody>
      </p:sp>
      <p:sp>
        <p:nvSpPr>
          <p:cNvPr id="8" name="文本框 7"/>
          <p:cNvSpPr txBox="1"/>
          <p:nvPr/>
        </p:nvSpPr>
        <p:spPr>
          <a:xfrm>
            <a:off x="10087120" y="6526012"/>
            <a:ext cx="2021651" cy="291825"/>
          </a:xfrm>
          <a:prstGeom prst="rect">
            <a:avLst/>
          </a:prstGeom>
          <a:noFill/>
        </p:spPr>
        <p:txBody>
          <a:bodyPr wrap="none" lIns="116280" tIns="58140" rIns="116280" bIns="58140" rtlCol="0">
            <a:spAutoFit/>
          </a:bodyPr>
          <a:lstStyle/>
          <a:p>
            <a:pPr defTabSz="1219170"/>
            <a:r>
              <a:rPr kumimoji="1" lang="zh-CN" altLang="en-US" sz="1100" dirty="0">
                <a:solidFill>
                  <a:prstClr val="white"/>
                </a:solidFill>
                <a:latin typeface="微软雅黑"/>
                <a:ea typeface="微软雅黑"/>
                <a:cs typeface="微软雅黑"/>
              </a:rPr>
              <a:t>蚂蚁金融服务集团 版权所有</a:t>
            </a:r>
          </a:p>
        </p:txBody>
      </p:sp>
    </p:spTree>
    <p:extLst>
      <p:ext uri="{BB962C8B-B14F-4D97-AF65-F5344CB8AC3E}">
        <p14:creationId xmlns:p14="http://schemas.microsoft.com/office/powerpoint/2010/main" val="743938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封面、封底、目录">
    <p:bg>
      <p:bgRef idx="1001">
        <a:schemeClr val="bg1"/>
      </p:bgRef>
    </p:bg>
    <p:spTree>
      <p:nvGrpSpPr>
        <p:cNvPr id="1" name=""/>
        <p:cNvGrpSpPr/>
        <p:nvPr/>
      </p:nvGrpSpPr>
      <p:grpSpPr>
        <a:xfrm>
          <a:off x="0" y="0"/>
          <a:ext cx="0" cy="0"/>
          <a:chOff x="0" y="0"/>
          <a:chExt cx="0" cy="0"/>
        </a:xfrm>
      </p:grpSpPr>
      <p:sp>
        <p:nvSpPr>
          <p:cNvPr id="10" name="Shape 2"/>
          <p:cNvSpPr/>
          <p:nvPr userDrawn="1"/>
        </p:nvSpPr>
        <p:spPr>
          <a:xfrm>
            <a:off x="-1738" y="-7541"/>
            <a:ext cx="12195474" cy="5782652"/>
          </a:xfrm>
          <a:prstGeom prst="rect">
            <a:avLst/>
          </a:prstGeom>
          <a:solidFill>
            <a:srgbClr val="00A0E9"/>
          </a:solidFill>
          <a:ln w="12700">
            <a:miter lim="400000"/>
          </a:ln>
        </p:spPr>
        <p:txBody>
          <a:bodyPr lIns="50503" tIns="50503" rIns="50503" bIns="50503" anchor="ctr"/>
          <a:lstStyle/>
          <a:p>
            <a:endParaRPr sz="2001" dirty="0"/>
          </a:p>
        </p:txBody>
      </p:sp>
      <p:pic>
        <p:nvPicPr>
          <p:cNvPr id="11" name="pasted-image.pdf"/>
          <p:cNvPicPr>
            <a:picLocks noChangeAspect="1"/>
          </p:cNvPicPr>
          <p:nvPr userDrawn="1"/>
        </p:nvPicPr>
        <p:blipFill>
          <a:blip r:embed="rId2"/>
          <a:stretch>
            <a:fillRect/>
          </a:stretch>
        </p:blipFill>
        <p:spPr>
          <a:xfrm>
            <a:off x="1170202" y="5869950"/>
            <a:ext cx="1733865" cy="1001109"/>
          </a:xfrm>
          <a:prstGeom prst="rect">
            <a:avLst/>
          </a:prstGeom>
          <a:ln w="12700">
            <a:miter lim="400000"/>
          </a:ln>
        </p:spPr>
      </p:pic>
      <p:sp>
        <p:nvSpPr>
          <p:cNvPr id="8" name="Shape 6"/>
          <p:cNvSpPr/>
          <p:nvPr userDrawn="1"/>
        </p:nvSpPr>
        <p:spPr>
          <a:xfrm>
            <a:off x="9406385" y="6570377"/>
            <a:ext cx="1420938" cy="240556"/>
          </a:xfrm>
          <a:prstGeom prst="rect">
            <a:avLst/>
          </a:prstGeom>
          <a:ln w="12700">
            <a:miter lim="400000"/>
          </a:ln>
          <a:extLst>
            <a:ext uri="{C572A759-6A51-4108-AA02-DFA0A04FC94B}">
              <ma14:wrappingTextBoxFlag xmlns:ma14="http://schemas.microsoft.com/office/mac/drawingml/2011/main" xmlns="" val="1"/>
            </a:ext>
          </a:extLst>
        </p:spPr>
        <p:txBody>
          <a:bodyPr wrap="none" lIns="50503" tIns="50503" rIns="50503" bIns="50503" anchor="ctr">
            <a:spAutoFit/>
          </a:bodyPr>
          <a:lstStyle>
            <a:lvl1pPr>
              <a:defRPr sz="900" spc="180">
                <a:solidFill>
                  <a:srgbClr val="53585F"/>
                </a:solidFill>
              </a:defRPr>
            </a:lvl1pPr>
          </a:lstStyle>
          <a:p>
            <a:r>
              <a:rPr sz="900" dirty="0"/>
              <a:t>www.antgroup.com</a:t>
            </a:r>
          </a:p>
        </p:txBody>
      </p:sp>
      <p:sp>
        <p:nvSpPr>
          <p:cNvPr id="2" name="标题 1"/>
          <p:cNvSpPr>
            <a:spLocks noGrp="1"/>
          </p:cNvSpPr>
          <p:nvPr>
            <p:ph type="title"/>
          </p:nvPr>
        </p:nvSpPr>
        <p:spPr>
          <a:xfrm>
            <a:off x="838201" y="2468094"/>
            <a:ext cx="9849928" cy="831382"/>
          </a:xfrm>
        </p:spPr>
        <p:txBody>
          <a:bodyPr wrap="square">
            <a:spAutoFit/>
          </a:bodyPr>
          <a:lstStyle>
            <a:lvl1pPr algn="r">
              <a:defRPr sz="4802">
                <a:solidFill>
                  <a:schemeClr val="bg1"/>
                </a:solidFill>
                <a:latin typeface="Calibri Light" panose="020F0302020204030204" pitchFamily="34" charset="0"/>
              </a:defRPr>
            </a:lvl1pPr>
          </a:lstStyle>
          <a:p>
            <a:r>
              <a:rPr lang="zh-CN" altLang="en-US" dirty="0"/>
              <a:t>单击此处编辑母版标题样式</a:t>
            </a:r>
          </a:p>
        </p:txBody>
      </p:sp>
      <p:pic>
        <p:nvPicPr>
          <p:cNvPr id="9" name="pasted-image.pdf"/>
          <p:cNvPicPr>
            <a:picLocks noChangeAspect="1"/>
          </p:cNvPicPr>
          <p:nvPr userDrawn="1"/>
        </p:nvPicPr>
        <p:blipFill>
          <a:blip r:embed="rId3"/>
          <a:stretch>
            <a:fillRect/>
          </a:stretch>
        </p:blipFill>
        <p:spPr>
          <a:xfrm>
            <a:off x="10253052" y="5611676"/>
            <a:ext cx="215508" cy="163437"/>
          </a:xfrm>
          <a:prstGeom prst="rect">
            <a:avLst/>
          </a:prstGeom>
          <a:ln w="12700">
            <a:miter lim="400000"/>
          </a:ln>
        </p:spPr>
      </p:pic>
      <p:sp>
        <p:nvSpPr>
          <p:cNvPr id="4" name="Rectangle 3">
            <a:extLst>
              <a:ext uri="{FF2B5EF4-FFF2-40B4-BE49-F238E27FC236}">
                <a16:creationId xmlns:a16="http://schemas.microsoft.com/office/drawing/2014/main" id="{24B5C1A4-0047-D846-A20D-05017C7F3BD2}"/>
              </a:ext>
            </a:extLst>
          </p:cNvPr>
          <p:cNvSpPr/>
          <p:nvPr userDrawn="1"/>
        </p:nvSpPr>
        <p:spPr>
          <a:xfrm>
            <a:off x="9406385" y="6074090"/>
            <a:ext cx="2785615" cy="781999"/>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Shape 16"/>
          <p:cNvSpPr>
            <a:spLocks noGrp="1"/>
          </p:cNvSpPr>
          <p:nvPr>
            <p:ph type="sldNum" sz="quarter" idx="2"/>
          </p:nvPr>
        </p:nvSpPr>
        <p:spPr>
          <a:xfrm>
            <a:off x="9166578" y="6389588"/>
            <a:ext cx="2844800" cy="36512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493452"/>
      </p:ext>
    </p:extLst>
  </p:cSld>
  <p:clrMapOvr>
    <a:overrideClrMapping bg1="lt1" tx1="dk1" bg2="lt2" tx2="dk2" accent1="accent1" accent2="accent2" accent3="accent3" accent4="accent4" accent5="accent5" accent6="accent6" hlink="hlink" folHlink="folHlink"/>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浅底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40" y="211339"/>
            <a:ext cx="11397200" cy="606788"/>
          </a:xfrm>
        </p:spPr>
        <p:txBody>
          <a:bodyPr>
            <a:normAutofit/>
          </a:bodyPr>
          <a:lstStyle>
            <a:lvl1pPr algn="l">
              <a:defRPr sz="3700" b="1">
                <a:latin typeface="微软雅黑"/>
                <a:ea typeface="微软雅黑"/>
                <a:cs typeface="微软雅黑"/>
              </a:defRPr>
            </a:lvl1pPr>
          </a:lstStyle>
          <a:p>
            <a:r>
              <a:rPr kumimoji="1" lang="zh-CN" altLang="en-US"/>
              <a:t>单击此处编辑母版标题样式</a:t>
            </a:r>
            <a:endParaRPr kumimoji="1" lang="zh-CN" altLang="en-US" dirty="0"/>
          </a:p>
        </p:txBody>
      </p:sp>
      <p:sp>
        <p:nvSpPr>
          <p:cNvPr id="3" name="内容占位符 2"/>
          <p:cNvSpPr>
            <a:spLocks noGrp="1"/>
          </p:cNvSpPr>
          <p:nvPr>
            <p:ph idx="1"/>
          </p:nvPr>
        </p:nvSpPr>
        <p:spPr>
          <a:xfrm>
            <a:off x="397940" y="1116265"/>
            <a:ext cx="11397200" cy="5233071"/>
          </a:xfrm>
        </p:spPr>
        <p:txBody>
          <a:bodyPr>
            <a:normAutofit/>
          </a:bodyPr>
          <a:lstStyle>
            <a:lvl1pPr>
              <a:defRPr sz="3100">
                <a:latin typeface="微软雅黑"/>
                <a:ea typeface="微软雅黑"/>
                <a:cs typeface="微软雅黑"/>
              </a:defRPr>
            </a:lvl1pPr>
            <a:lvl2pPr>
              <a:defRPr sz="2500">
                <a:latin typeface="微软雅黑"/>
                <a:ea typeface="微软雅黑"/>
                <a:cs typeface="微软雅黑"/>
              </a:defRPr>
            </a:lvl2pPr>
            <a:lvl3pPr>
              <a:defRPr sz="2300">
                <a:latin typeface="微软雅黑"/>
                <a:ea typeface="微软雅黑"/>
                <a:cs typeface="微软雅黑"/>
              </a:defRPr>
            </a:lvl3pPr>
            <a:lvl4pPr>
              <a:defRPr sz="2000">
                <a:latin typeface="微软雅黑"/>
                <a:ea typeface="微软雅黑"/>
                <a:cs typeface="微软雅黑"/>
              </a:defRPr>
            </a:lvl4pPr>
            <a:lvl5pPr>
              <a:defRPr sz="2000">
                <a:latin typeface="微软雅黑"/>
                <a:ea typeface="微软雅黑"/>
                <a:cs typeface="微软雅黑"/>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8837"/>
            <a:ext cx="12192000" cy="339163"/>
          </a:xfrm>
          <a:prstGeom prst="rect">
            <a:avLst/>
          </a:prstGeom>
        </p:spPr>
      </p:pic>
    </p:spTree>
    <p:extLst>
      <p:ext uri="{BB962C8B-B14F-4D97-AF65-F5344CB8AC3E}">
        <p14:creationId xmlns:p14="http://schemas.microsoft.com/office/powerpoint/2010/main" val="180360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浅底_节标题">
    <p:spTree>
      <p:nvGrpSpPr>
        <p:cNvPr id="1" name=""/>
        <p:cNvGrpSpPr/>
        <p:nvPr/>
      </p:nvGrpSpPr>
      <p:grpSpPr>
        <a:xfrm>
          <a:off x="0" y="0"/>
          <a:ext cx="0" cy="0"/>
          <a:chOff x="0" y="0"/>
          <a:chExt cx="0" cy="0"/>
        </a:xfrm>
      </p:grpSpPr>
      <p:sp>
        <p:nvSpPr>
          <p:cNvPr id="2" name="标题 1"/>
          <p:cNvSpPr>
            <a:spLocks noGrp="1"/>
          </p:cNvSpPr>
          <p:nvPr>
            <p:ph type="title"/>
          </p:nvPr>
        </p:nvSpPr>
        <p:spPr>
          <a:xfrm>
            <a:off x="847637" y="2949433"/>
            <a:ext cx="10483436" cy="1362075"/>
          </a:xfrm>
        </p:spPr>
        <p:txBody>
          <a:bodyPr anchor="t">
            <a:normAutofit/>
          </a:bodyPr>
          <a:lstStyle>
            <a:lvl1pPr algn="l">
              <a:defRPr sz="5100" b="1" cap="all">
                <a:latin typeface="微软雅黑"/>
                <a:ea typeface="微软雅黑"/>
                <a:cs typeface="微软雅黑"/>
              </a:defRPr>
            </a:lvl1pPr>
          </a:lstStyle>
          <a:p>
            <a:r>
              <a:rPr kumimoji="1" lang="zh-CN" altLang="en-US"/>
              <a:t>单击此处编辑母版标题样式</a:t>
            </a:r>
            <a:endParaRPr kumimoji="1" lang="zh-CN" altLang="en-US" dirty="0"/>
          </a:p>
        </p:txBody>
      </p:sp>
      <p:sp>
        <p:nvSpPr>
          <p:cNvPr id="3" name="文本占位符 2"/>
          <p:cNvSpPr>
            <a:spLocks noGrp="1"/>
          </p:cNvSpPr>
          <p:nvPr>
            <p:ph type="body" idx="1"/>
          </p:nvPr>
        </p:nvSpPr>
        <p:spPr>
          <a:xfrm>
            <a:off x="847636" y="2020235"/>
            <a:ext cx="10483435" cy="669452"/>
          </a:xfrm>
        </p:spPr>
        <p:txBody>
          <a:bodyPr anchor="b">
            <a:normAutofit/>
          </a:bodyPr>
          <a:lstStyle>
            <a:lvl1pPr marL="0" indent="0">
              <a:buNone/>
              <a:defRPr sz="2300">
                <a:solidFill>
                  <a:schemeClr val="tx1">
                    <a:tint val="75000"/>
                  </a:schemeClr>
                </a:solidFill>
                <a:latin typeface="微软雅黑"/>
                <a:ea typeface="微软雅黑"/>
                <a:cs typeface="微软雅黑"/>
              </a:defRPr>
            </a:lvl1pPr>
            <a:lvl2pPr marL="581421" indent="0">
              <a:buNone/>
              <a:defRPr sz="2300">
                <a:solidFill>
                  <a:schemeClr val="tx1">
                    <a:tint val="75000"/>
                  </a:schemeClr>
                </a:solidFill>
              </a:defRPr>
            </a:lvl2pPr>
            <a:lvl3pPr marL="1162842" indent="0">
              <a:buNone/>
              <a:defRPr sz="2000">
                <a:solidFill>
                  <a:schemeClr val="tx1">
                    <a:tint val="75000"/>
                  </a:schemeClr>
                </a:solidFill>
              </a:defRPr>
            </a:lvl3pPr>
            <a:lvl4pPr marL="1744263" indent="0">
              <a:buNone/>
              <a:defRPr sz="1700">
                <a:solidFill>
                  <a:schemeClr val="tx1">
                    <a:tint val="75000"/>
                  </a:schemeClr>
                </a:solidFill>
              </a:defRPr>
            </a:lvl4pPr>
            <a:lvl5pPr marL="2325685" indent="0">
              <a:buNone/>
              <a:defRPr sz="1700">
                <a:solidFill>
                  <a:schemeClr val="tx1">
                    <a:tint val="75000"/>
                  </a:schemeClr>
                </a:solidFill>
              </a:defRPr>
            </a:lvl5pPr>
            <a:lvl6pPr marL="2907105" indent="0">
              <a:buNone/>
              <a:defRPr sz="1700">
                <a:solidFill>
                  <a:schemeClr val="tx1">
                    <a:tint val="75000"/>
                  </a:schemeClr>
                </a:solidFill>
              </a:defRPr>
            </a:lvl6pPr>
            <a:lvl7pPr marL="3488526" indent="0">
              <a:buNone/>
              <a:defRPr sz="1700">
                <a:solidFill>
                  <a:schemeClr val="tx1">
                    <a:tint val="75000"/>
                  </a:schemeClr>
                </a:solidFill>
              </a:defRPr>
            </a:lvl7pPr>
            <a:lvl8pPr marL="4069948" indent="0">
              <a:buNone/>
              <a:defRPr sz="1700">
                <a:solidFill>
                  <a:schemeClr val="tx1">
                    <a:tint val="75000"/>
                  </a:schemeClr>
                </a:solidFill>
              </a:defRPr>
            </a:lvl8pPr>
            <a:lvl9pPr marL="4651369" indent="0">
              <a:buNone/>
              <a:defRPr sz="1700">
                <a:solidFill>
                  <a:schemeClr val="tx1">
                    <a:tint val="75000"/>
                  </a:schemeClr>
                </a:solidFill>
              </a:defRPr>
            </a:lvl9pPr>
          </a:lstStyle>
          <a:p>
            <a:pPr lvl="0"/>
            <a:r>
              <a:rPr kumimoji="1" lang="zh-CN" altLang="en-US"/>
              <a:t>单击此处编辑母版文本样式</a:t>
            </a:r>
          </a:p>
        </p:txBody>
      </p:sp>
      <p:cxnSp>
        <p:nvCxnSpPr>
          <p:cNvPr id="8" name="直线连接符 7"/>
          <p:cNvCxnSpPr/>
          <p:nvPr/>
        </p:nvCxnSpPr>
        <p:spPr>
          <a:xfrm>
            <a:off x="963087" y="2813913"/>
            <a:ext cx="10367988" cy="0"/>
          </a:xfrm>
          <a:prstGeom prst="line">
            <a:avLst/>
          </a:prstGeom>
          <a:ln>
            <a:solidFill>
              <a:srgbClr val="009EE7"/>
            </a:solidFill>
            <a:prstDash val="sysDash"/>
          </a:ln>
          <a:effectLst/>
        </p:spPr>
        <p:style>
          <a:lnRef idx="2">
            <a:schemeClr val="accent1"/>
          </a:lnRef>
          <a:fillRef idx="0">
            <a:schemeClr val="accent1"/>
          </a:fillRef>
          <a:effectRef idx="1">
            <a:schemeClr val="accent1"/>
          </a:effectRef>
          <a:fontRef idx="minor">
            <a:schemeClr val="tx1"/>
          </a:fontRef>
        </p:style>
      </p:cxn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8837"/>
            <a:ext cx="12192000" cy="33916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1453" y="2618397"/>
            <a:ext cx="273600" cy="195428"/>
          </a:xfrm>
          <a:prstGeom prst="rect">
            <a:avLst/>
          </a:prstGeom>
        </p:spPr>
      </p:pic>
    </p:spTree>
    <p:extLst>
      <p:ext uri="{BB962C8B-B14F-4D97-AF65-F5344CB8AC3E}">
        <p14:creationId xmlns:p14="http://schemas.microsoft.com/office/powerpoint/2010/main" val="2760738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浅底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97940" y="173628"/>
            <a:ext cx="11397200" cy="807635"/>
          </a:xfrm>
        </p:spPr>
        <p:txBody>
          <a:bodyPr>
            <a:normAutofit/>
          </a:bodyPr>
          <a:lstStyle>
            <a:lvl1pPr algn="l">
              <a:defRPr sz="4100" b="1">
                <a:latin typeface="微软雅黑"/>
                <a:ea typeface="微软雅黑"/>
                <a:cs typeface="微软雅黑"/>
              </a:defRPr>
            </a:lvl1pPr>
          </a:lstStyle>
          <a:p>
            <a:r>
              <a:rPr kumimoji="1" lang="zh-CN" altLang="en-US"/>
              <a:t>单击此处编辑母版标题样式</a:t>
            </a:r>
            <a:endParaRPr kumimoji="1" lang="zh-CN" altLang="en-US" dirty="0"/>
          </a:p>
        </p:txBody>
      </p:sp>
      <p:cxnSp>
        <p:nvCxnSpPr>
          <p:cNvPr id="9" name="直线连接符 8"/>
          <p:cNvCxnSpPr/>
          <p:nvPr/>
        </p:nvCxnSpPr>
        <p:spPr>
          <a:xfrm>
            <a:off x="512617" y="1111145"/>
            <a:ext cx="11231999" cy="0"/>
          </a:xfrm>
          <a:prstGeom prst="line">
            <a:avLst/>
          </a:prstGeom>
          <a:ln>
            <a:solidFill>
              <a:srgbClr val="009EE7"/>
            </a:solidFill>
            <a:prstDash val="sysDash"/>
          </a:ln>
          <a:effectLst/>
        </p:spPr>
        <p:style>
          <a:lnRef idx="2">
            <a:schemeClr val="accent1"/>
          </a:lnRef>
          <a:fillRef idx="0">
            <a:schemeClr val="accent1"/>
          </a:fillRef>
          <a:effectRef idx="1">
            <a:schemeClr val="accent1"/>
          </a:effectRef>
          <a:fontRef idx="minor">
            <a:schemeClr val="tx1"/>
          </a:fontRef>
        </p:style>
      </p:cxn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8837"/>
            <a:ext cx="12192000" cy="339163"/>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1312" y="920837"/>
            <a:ext cx="273600" cy="195428"/>
          </a:xfrm>
          <a:prstGeom prst="rect">
            <a:avLst/>
          </a:prstGeom>
        </p:spPr>
      </p:pic>
    </p:spTree>
    <p:extLst>
      <p:ext uri="{BB962C8B-B14F-4D97-AF65-F5344CB8AC3E}">
        <p14:creationId xmlns:p14="http://schemas.microsoft.com/office/powerpoint/2010/main" val="3055098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浅底_空白">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8837"/>
            <a:ext cx="12192000" cy="339163"/>
          </a:xfrm>
          <a:prstGeom prst="rect">
            <a:avLst/>
          </a:prstGeom>
        </p:spPr>
      </p:pic>
    </p:spTree>
    <p:extLst>
      <p:ext uri="{BB962C8B-B14F-4D97-AF65-F5344CB8AC3E}">
        <p14:creationId xmlns:p14="http://schemas.microsoft.com/office/powerpoint/2010/main" val="2149901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6" name="Shape 54"/>
          <p:cNvSpPr/>
          <p:nvPr userDrawn="1"/>
        </p:nvSpPr>
        <p:spPr>
          <a:xfrm>
            <a:off x="-1" y="1280"/>
            <a:ext cx="12192796" cy="1024139"/>
          </a:xfrm>
          <a:prstGeom prst="rect">
            <a:avLst/>
          </a:prstGeom>
          <a:solidFill>
            <a:srgbClr val="03BD83"/>
          </a:solidFill>
          <a:ln w="12700">
            <a:miter lim="400000"/>
          </a:ln>
        </p:spPr>
        <p:txBody>
          <a:bodyPr lIns="0" tIns="0" rIns="0" bIns="0" anchor="ctr"/>
          <a:lstStyle/>
          <a:p>
            <a:pPr defTabSz="1219170">
              <a:defRPr sz="3200">
                <a:solidFill>
                  <a:srgbClr val="FFFFFF"/>
                </a:solidFill>
              </a:defRPr>
            </a:pPr>
            <a:endParaRPr sz="1600">
              <a:solidFill>
                <a:srgbClr val="FFFFFF"/>
              </a:solidFill>
              <a:latin typeface="Arial"/>
            </a:endParaRPr>
          </a:p>
        </p:txBody>
      </p:sp>
      <p:sp>
        <p:nvSpPr>
          <p:cNvPr id="7" name="Shape 55"/>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pic>
        <p:nvPicPr>
          <p:cNvPr id="8" name="image3.png"/>
          <p:cNvPicPr/>
          <p:nvPr userDrawn="1"/>
        </p:nvPicPr>
        <p:blipFill>
          <a:blip r:embed="rId2">
            <a:extLst/>
          </a:blip>
          <a:stretch>
            <a:fillRect/>
          </a:stretch>
        </p:blipFill>
        <p:spPr>
          <a:xfrm>
            <a:off x="10761266" y="323896"/>
            <a:ext cx="1218044" cy="713931"/>
          </a:xfrm>
          <a:prstGeom prst="rect">
            <a:avLst/>
          </a:prstGeom>
          <a:ln w="12700">
            <a:miter lim="400000"/>
          </a:ln>
        </p:spPr>
      </p:pic>
      <p:sp>
        <p:nvSpPr>
          <p:cNvPr id="9" name="Shape 57"/>
          <p:cNvSpPr/>
          <p:nvPr userDrawn="1"/>
        </p:nvSpPr>
        <p:spPr>
          <a:xfrm>
            <a:off x="411450" y="251395"/>
            <a:ext cx="749135"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defTabSz="228617">
              <a:defRPr sz="1200">
                <a:latin typeface="Helvetica"/>
                <a:ea typeface="Helvetica"/>
                <a:cs typeface="Helvetica"/>
                <a:sym typeface="Helvetica"/>
              </a:defRPr>
            </a:pPr>
            <a:endParaRPr sz="700">
              <a:solidFill>
                <a:prstClr val="black"/>
              </a:solidFill>
              <a:latin typeface="Helvetica"/>
              <a:ea typeface="Helvetica"/>
              <a:cs typeface="Helvetica"/>
              <a:sym typeface="Helvetica"/>
            </a:endParaRPr>
          </a:p>
        </p:txBody>
      </p:sp>
      <p:sp>
        <p:nvSpPr>
          <p:cNvPr id="10" name="Shape 61"/>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11" name="Shape 62"/>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12" name="Shape 63"/>
          <p:cNvSpPr/>
          <p:nvPr userDrawn="1"/>
        </p:nvSpPr>
        <p:spPr>
          <a:xfrm>
            <a:off x="411450" y="251395"/>
            <a:ext cx="749135"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defTabSz="228617">
              <a:defRPr sz="1200">
                <a:latin typeface="Helvetica"/>
                <a:ea typeface="Helvetica"/>
                <a:cs typeface="Helvetica"/>
                <a:sym typeface="Helvetica"/>
              </a:defRPr>
            </a:pPr>
            <a:endParaRPr sz="700">
              <a:solidFill>
                <a:prstClr val="black"/>
              </a:solidFill>
              <a:latin typeface="Helvetica"/>
              <a:ea typeface="Helvetica"/>
              <a:cs typeface="Helvetica"/>
              <a:sym typeface="Helvetica"/>
            </a:endParaRPr>
          </a:p>
        </p:txBody>
      </p:sp>
      <p:sp>
        <p:nvSpPr>
          <p:cNvPr id="13" name="Shape 64"/>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14" name="Shape 65"/>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15" name="Shape 66"/>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16" name="Shape 67"/>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17" name="Shape 68"/>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18" name="Shape 69"/>
          <p:cNvSpPr/>
          <p:nvPr userDrawn="1"/>
        </p:nvSpPr>
        <p:spPr>
          <a:xfrm>
            <a:off x="411450" y="251395"/>
            <a:ext cx="749135"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defTabSz="228617">
              <a:defRPr sz="1200">
                <a:latin typeface="Helvetica"/>
                <a:ea typeface="Helvetica"/>
                <a:cs typeface="Helvetica"/>
                <a:sym typeface="Helvetica"/>
              </a:defRPr>
            </a:pPr>
            <a:endParaRPr sz="700">
              <a:solidFill>
                <a:prstClr val="black"/>
              </a:solidFill>
              <a:latin typeface="Helvetica"/>
              <a:ea typeface="Helvetica"/>
              <a:cs typeface="Helvetica"/>
              <a:sym typeface="Helvetica"/>
            </a:endParaRPr>
          </a:p>
        </p:txBody>
      </p:sp>
      <p:sp>
        <p:nvSpPr>
          <p:cNvPr id="19" name="Shape 70"/>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20" name="Shape 71"/>
          <p:cNvSpPr/>
          <p:nvPr userDrawn="1"/>
        </p:nvSpPr>
        <p:spPr>
          <a:xfrm>
            <a:off x="411450" y="251395"/>
            <a:ext cx="749135"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20BFF1"/>
          </a:solidFill>
          <a:ln w="12700">
            <a:miter lim="400000"/>
          </a:ln>
        </p:spPr>
        <p:txBody>
          <a:bodyPr lIns="0" tIns="0" rIns="0" bIns="0" anchor="ctr"/>
          <a:lstStyle/>
          <a:p>
            <a:pPr defTabSz="228617">
              <a:defRPr sz="1200">
                <a:latin typeface="Helvetica"/>
                <a:ea typeface="Helvetica"/>
                <a:cs typeface="Helvetica"/>
                <a:sym typeface="Helvetica"/>
              </a:defRPr>
            </a:pPr>
            <a:endParaRPr sz="700">
              <a:solidFill>
                <a:prstClr val="black"/>
              </a:solidFill>
              <a:latin typeface="Helvetica"/>
              <a:ea typeface="Helvetica"/>
              <a:cs typeface="Helvetica"/>
              <a:sym typeface="Helvetica"/>
            </a:endParaRPr>
          </a:p>
        </p:txBody>
      </p:sp>
      <p:sp>
        <p:nvSpPr>
          <p:cNvPr id="21" name="Shape 72"/>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0BEF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22" name="Shape 73"/>
          <p:cNvSpPr/>
          <p:nvPr userDrawn="1"/>
        </p:nvSpPr>
        <p:spPr>
          <a:xfrm>
            <a:off x="284442" y="270445"/>
            <a:ext cx="749135" cy="453505"/>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3BD83"/>
          </a:solidFill>
          <a:ln w="12700">
            <a:miter lim="400000"/>
          </a:ln>
        </p:spPr>
        <p:txBody>
          <a:bodyPr lIns="0" tIns="0" rIns="0" bIns="0" anchor="ctr"/>
          <a:lstStyle/>
          <a:p>
            <a:pPr defTabSz="1219170">
              <a:defRPr sz="3200">
                <a:solidFill>
                  <a:srgbClr val="00BEF3"/>
                </a:solidFill>
              </a:defRPr>
            </a:pPr>
            <a:endParaRPr sz="1600">
              <a:solidFill>
                <a:srgbClr val="00BEF3"/>
              </a:solidFill>
              <a:latin typeface="Arial"/>
            </a:endParaRPr>
          </a:p>
        </p:txBody>
      </p:sp>
      <p:sp>
        <p:nvSpPr>
          <p:cNvPr id="23" name="Shape 74"/>
          <p:cNvSpPr/>
          <p:nvPr userDrawn="1"/>
        </p:nvSpPr>
        <p:spPr>
          <a:xfrm>
            <a:off x="386049" y="248218"/>
            <a:ext cx="791875" cy="479379"/>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3BD83"/>
          </a:solidFill>
          <a:ln w="12700">
            <a:miter lim="400000"/>
          </a:ln>
        </p:spPr>
        <p:txBody>
          <a:bodyPr lIns="0" tIns="0" rIns="0" bIns="0" anchor="ctr"/>
          <a:lstStyle/>
          <a:p>
            <a:pPr defTabSz="228617">
              <a:defRPr sz="1200">
                <a:latin typeface="Helvetica"/>
                <a:ea typeface="Helvetica"/>
                <a:cs typeface="Helvetica"/>
                <a:sym typeface="Helvetica"/>
              </a:defRPr>
            </a:pPr>
            <a:endParaRPr sz="700">
              <a:solidFill>
                <a:prstClr val="black"/>
              </a:solidFill>
              <a:latin typeface="Helvetica"/>
              <a:ea typeface="Helvetica"/>
              <a:cs typeface="Helvetica"/>
              <a:sym typeface="Helvetica"/>
            </a:endParaRPr>
          </a:p>
        </p:txBody>
      </p:sp>
      <p:sp>
        <p:nvSpPr>
          <p:cNvPr id="26" name="Shape 77"/>
          <p:cNvSpPr/>
          <p:nvPr userDrawn="1"/>
        </p:nvSpPr>
        <p:spPr>
          <a:xfrm>
            <a:off x="411450" y="378395"/>
            <a:ext cx="749135" cy="453504"/>
          </a:xfrm>
          <a:custGeom>
            <a:avLst/>
            <a:gdLst/>
            <a:ahLst/>
            <a:cxnLst>
              <a:cxn ang="0">
                <a:pos x="wd2" y="hd2"/>
              </a:cxn>
              <a:cxn ang="5400000">
                <a:pos x="wd2" y="hd2"/>
              </a:cxn>
              <a:cxn ang="10800000">
                <a:pos x="wd2" y="hd2"/>
              </a:cxn>
              <a:cxn ang="16200000">
                <a:pos x="wd2" y="hd2"/>
              </a:cxn>
            </a:cxnLst>
            <a:rect l="0" t="0" r="r" b="b"/>
            <a:pathLst>
              <a:path w="21600" h="21600" extrusionOk="0">
                <a:moveTo>
                  <a:pt x="13440" y="0"/>
                </a:moveTo>
                <a:lnTo>
                  <a:pt x="0" y="21600"/>
                </a:lnTo>
                <a:lnTo>
                  <a:pt x="21600" y="20187"/>
                </a:lnTo>
                <a:lnTo>
                  <a:pt x="13440" y="0"/>
                </a:lnTo>
                <a:close/>
              </a:path>
            </a:pathLst>
          </a:custGeom>
          <a:solidFill>
            <a:srgbClr val="03BD83"/>
          </a:solidFill>
          <a:ln w="12700">
            <a:miter lim="400000"/>
          </a:ln>
        </p:spPr>
        <p:txBody>
          <a:bodyPr lIns="0" tIns="0" rIns="0" bIns="0" anchor="ctr"/>
          <a:lstStyle/>
          <a:p>
            <a:pPr defTabSz="228617">
              <a:defRPr sz="1200">
                <a:latin typeface="Helvetica"/>
                <a:ea typeface="Helvetica"/>
                <a:cs typeface="Helvetica"/>
                <a:sym typeface="Helvetica"/>
              </a:defRPr>
            </a:pPr>
            <a:endParaRPr sz="700">
              <a:solidFill>
                <a:prstClr val="black"/>
              </a:solidFill>
              <a:latin typeface="Helvetica"/>
              <a:ea typeface="Helvetica"/>
              <a:cs typeface="Helvetica"/>
              <a:sym typeface="Helvetica"/>
            </a:endParaRPr>
          </a:p>
        </p:txBody>
      </p:sp>
      <p:sp>
        <p:nvSpPr>
          <p:cNvPr id="28" name="标题 35"/>
          <p:cNvSpPr>
            <a:spLocks noGrp="1"/>
          </p:cNvSpPr>
          <p:nvPr>
            <p:ph type="title"/>
          </p:nvPr>
        </p:nvSpPr>
        <p:spPr>
          <a:xfrm>
            <a:off x="-80634" y="212402"/>
            <a:ext cx="9459803" cy="605471"/>
          </a:xfrm>
          <a:prstGeom prst="rect">
            <a:avLst/>
          </a:prstGeom>
        </p:spPr>
        <p:txBody>
          <a:bodyPr anchor="ctr">
            <a:noAutofit/>
          </a:bodyPr>
          <a:lstStyle>
            <a:lvl1pPr>
              <a:defRPr sz="3300">
                <a:solidFill>
                  <a:schemeClr val="bg1"/>
                </a:solidFill>
                <a:latin typeface="Microsoft YaHei" charset="0"/>
                <a:ea typeface="Microsoft YaHei" charset="0"/>
                <a:cs typeface="Microsoft YaHei" charset="0"/>
              </a:defRPr>
            </a:lvl1pPr>
          </a:lstStyle>
          <a:p>
            <a:r>
              <a:rPr kumimoji="1" lang="zh-CN" altLang="en-US"/>
              <a:t>单击此处编辑母版标题样式</a:t>
            </a:r>
            <a:endParaRPr kumimoji="1" lang="zh-CN" altLang="en-US" dirty="0"/>
          </a:p>
        </p:txBody>
      </p:sp>
    </p:spTree>
    <p:extLst>
      <p:ext uri="{BB962C8B-B14F-4D97-AF65-F5344CB8AC3E}">
        <p14:creationId xmlns:p14="http://schemas.microsoft.com/office/powerpoint/2010/main" val="2836457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latin typeface="Arial"/>
                <a:ea typeface="Arial"/>
              </a:rPr>
              <a:pPr/>
              <a:t>2020/1/9</a:t>
            </a:fld>
            <a:endParaRPr lang="zh-CN" altLang="en-US">
              <a:solidFill>
                <a:prstClr val="black">
                  <a:tint val="75000"/>
                </a:prstClr>
              </a:solidFill>
              <a:latin typeface="Arial"/>
              <a:ea typeface="Aria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latin typeface="Arial"/>
              <a:ea typeface="Aria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Arial"/>
                <a:ea typeface="Arial"/>
              </a:rPr>
              <a:pPr/>
              <a:t>‹#›</a:t>
            </a:fld>
            <a:endParaRPr lang="zh-CN" altLang="en-US">
              <a:solidFill>
                <a:prstClr val="black">
                  <a:tint val="75000"/>
                </a:prstClr>
              </a:solidFill>
              <a:latin typeface="Arial"/>
              <a:ea typeface="Arial"/>
            </a:endParaRPr>
          </a:p>
        </p:txBody>
      </p:sp>
      <p:sp>
        <p:nvSpPr>
          <p:cNvPr id="5" name="标题占位符 1"/>
          <p:cNvSpPr>
            <a:spLocks noGrp="1"/>
          </p:cNvSpPr>
          <p:nvPr>
            <p:ph type="title"/>
          </p:nvPr>
        </p:nvSpPr>
        <p:spPr>
          <a:xfrm>
            <a:off x="609600" y="241773"/>
            <a:ext cx="10972800" cy="634083"/>
          </a:xfrm>
          <a:prstGeom prst="rect">
            <a:avLst/>
          </a:prstGeom>
        </p:spPr>
        <p:txBody>
          <a:bodyPr vert="horz" lIns="121917" tIns="60958" rIns="121917" bIns="60958" rtlCol="0" anchor="ctr">
            <a:normAutofit/>
          </a:bodyPr>
          <a:lstStyle>
            <a:lvl1pPr>
              <a:defRPr sz="3200" b="0">
                <a:solidFill>
                  <a:srgbClr val="0070C0"/>
                </a:solidFill>
              </a:defRPr>
            </a:lvl1pPr>
          </a:lstStyle>
          <a:p>
            <a:r>
              <a:rPr lang="zh-CN" altLang="en-US"/>
              <a:t>单击此处编辑母版标题样式</a:t>
            </a:r>
            <a:endParaRPr lang="zh-CN" altLang="en-US" dirty="0"/>
          </a:p>
        </p:txBody>
      </p:sp>
      <p:sp>
        <p:nvSpPr>
          <p:cNvPr id="6" name="文本占位符 2"/>
          <p:cNvSpPr>
            <a:spLocks noGrp="1"/>
          </p:cNvSpPr>
          <p:nvPr>
            <p:ph idx="1"/>
          </p:nvPr>
        </p:nvSpPr>
        <p:spPr>
          <a:xfrm>
            <a:off x="609600" y="1091880"/>
            <a:ext cx="10972800" cy="5001419"/>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7" name="图片 6" descr="cid:image004.jpg@01CFE8C6.4E7039A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83189" y="185740"/>
            <a:ext cx="1014475" cy="608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hape 19"/>
          <p:cNvSpPr/>
          <p:nvPr userDrawn="1"/>
        </p:nvSpPr>
        <p:spPr>
          <a:xfrm>
            <a:off x="244162" y="214661"/>
            <a:ext cx="45719" cy="471143"/>
          </a:xfrm>
          <a:prstGeom prst="rect">
            <a:avLst/>
          </a:prstGeom>
          <a:solidFill>
            <a:srgbClr val="0070C0"/>
          </a:solidFill>
          <a:ln w="12700">
            <a:miter lim="400000"/>
          </a:ln>
        </p:spPr>
        <p:txBody>
          <a:bodyPr lIns="0" tIns="0" rIns="0" bIns="0" anchor="ctr"/>
          <a:ls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a:lstStyle>
          <a:p>
            <a:pPr defTabSz="241289">
              <a:defRPr sz="3200">
                <a:solidFill>
                  <a:srgbClr val="FFFFFF"/>
                </a:solidFill>
                <a:latin typeface="Microsoft YaHei"/>
                <a:ea typeface="Microsoft YaHei"/>
                <a:cs typeface="Microsoft YaHei"/>
                <a:sym typeface="Microsoft YaHei"/>
              </a:defRPr>
            </a:pPr>
            <a:endParaRPr sz="3200">
              <a:solidFill>
                <a:srgbClr val="FFFFFF"/>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3685950945"/>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DCE0FA-D732-4F3C-9176-E0E85B8F2250}" type="datetimeFigureOut">
              <a:rPr lang="zh-CN" altLang="en-US" smtClean="0">
                <a:solidFill>
                  <a:prstClr val="black">
                    <a:tint val="75000"/>
                  </a:prstClr>
                </a:solidFill>
                <a:latin typeface="Arial"/>
                <a:ea typeface="黑体"/>
              </a:rPr>
              <a:pPr/>
              <a:t>2020/1/9</a:t>
            </a:fld>
            <a:endParaRPr lang="zh-CN" altLang="en-US">
              <a:solidFill>
                <a:prstClr val="black">
                  <a:tint val="75000"/>
                </a:prstClr>
              </a:solidFill>
              <a:latin typeface="Arial"/>
              <a:ea typeface="黑体"/>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Arial"/>
              <a:ea typeface="黑体"/>
            </a:endParaRPr>
          </a:p>
        </p:txBody>
      </p:sp>
      <p:sp>
        <p:nvSpPr>
          <p:cNvPr id="6" name="灯片编号占位符 5"/>
          <p:cNvSpPr>
            <a:spLocks noGrp="1"/>
          </p:cNvSpPr>
          <p:nvPr>
            <p:ph type="sldNum" sz="quarter" idx="12"/>
          </p:nvPr>
        </p:nvSpPr>
        <p:spPr/>
        <p:txBody>
          <a:bodyPr/>
          <a:lstStyle/>
          <a:p>
            <a:fld id="{14E6F9D0-F874-4FAA-8C7D-600AEF1BE2FE}" type="slidenum">
              <a:rPr lang="zh-CN" altLang="en-US" smtClean="0">
                <a:solidFill>
                  <a:prstClr val="black">
                    <a:tint val="75000"/>
                  </a:prstClr>
                </a:solidFill>
                <a:latin typeface="Arial"/>
                <a:ea typeface="黑体"/>
              </a:rPr>
              <a:pPr/>
              <a:t>‹#›</a:t>
            </a:fld>
            <a:endParaRPr lang="zh-CN" altLang="en-US">
              <a:solidFill>
                <a:prstClr val="black">
                  <a:tint val="75000"/>
                </a:prstClr>
              </a:solidFill>
              <a:latin typeface="Arial"/>
              <a:ea typeface="黑体"/>
            </a:endParaRPr>
          </a:p>
        </p:txBody>
      </p:sp>
      <p:sp>
        <p:nvSpPr>
          <p:cNvPr id="11" name="标题占位符 1"/>
          <p:cNvSpPr>
            <a:spLocks noGrp="1"/>
          </p:cNvSpPr>
          <p:nvPr>
            <p:ph type="title"/>
          </p:nvPr>
        </p:nvSpPr>
        <p:spPr>
          <a:xfrm>
            <a:off x="-19220" y="0"/>
            <a:ext cx="12192000" cy="980728"/>
          </a:xfrm>
          <a:prstGeom prst="rect">
            <a:avLst/>
          </a:prstGeom>
        </p:spPr>
        <p:txBody>
          <a:bodyPr vert="horz" lIns="121917" tIns="60958" rIns="121917" bIns="60958" rtlCol="0" anchor="ctr">
            <a:normAutofit/>
          </a:bodyPr>
          <a:lstStyle>
            <a:lvl1pPr>
              <a:defRPr sz="4800" b="1">
                <a:solidFill>
                  <a:srgbClr val="0070C0"/>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030179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封面、封底、目录">
    <p:bg>
      <p:bgRef idx="1001">
        <a:schemeClr val="bg1"/>
      </p:bgRef>
    </p:bg>
    <p:spTree>
      <p:nvGrpSpPr>
        <p:cNvPr id="1" name=""/>
        <p:cNvGrpSpPr/>
        <p:nvPr/>
      </p:nvGrpSpPr>
      <p:grpSpPr>
        <a:xfrm>
          <a:off x="0" y="0"/>
          <a:ext cx="0" cy="0"/>
          <a:chOff x="0" y="0"/>
          <a:chExt cx="0" cy="0"/>
        </a:xfrm>
      </p:grpSpPr>
      <p:sp>
        <p:nvSpPr>
          <p:cNvPr id="10" name="Shape 2"/>
          <p:cNvSpPr/>
          <p:nvPr userDrawn="1"/>
        </p:nvSpPr>
        <p:spPr>
          <a:xfrm>
            <a:off x="-1738" y="-7541"/>
            <a:ext cx="12195474" cy="5782652"/>
          </a:xfrm>
          <a:prstGeom prst="rect">
            <a:avLst/>
          </a:prstGeom>
          <a:solidFill>
            <a:srgbClr val="00A0E9"/>
          </a:solidFill>
          <a:ln w="12700">
            <a:miter lim="400000"/>
          </a:ln>
        </p:spPr>
        <p:txBody>
          <a:bodyPr lIns="50503" tIns="50503" rIns="50503" bIns="50503" anchor="ctr"/>
          <a:lstStyle/>
          <a:p>
            <a:endParaRPr sz="2001" dirty="0"/>
          </a:p>
        </p:txBody>
      </p:sp>
      <p:pic>
        <p:nvPicPr>
          <p:cNvPr id="11" name="pasted-image.pdf"/>
          <p:cNvPicPr>
            <a:picLocks noChangeAspect="1"/>
          </p:cNvPicPr>
          <p:nvPr userDrawn="1"/>
        </p:nvPicPr>
        <p:blipFill>
          <a:blip r:embed="rId2"/>
          <a:stretch>
            <a:fillRect/>
          </a:stretch>
        </p:blipFill>
        <p:spPr>
          <a:xfrm>
            <a:off x="1170202" y="5869950"/>
            <a:ext cx="1733865" cy="1001109"/>
          </a:xfrm>
          <a:prstGeom prst="rect">
            <a:avLst/>
          </a:prstGeom>
          <a:ln w="12700">
            <a:miter lim="400000"/>
          </a:ln>
        </p:spPr>
      </p:pic>
      <p:sp>
        <p:nvSpPr>
          <p:cNvPr id="8" name="Shape 6"/>
          <p:cNvSpPr/>
          <p:nvPr userDrawn="1"/>
        </p:nvSpPr>
        <p:spPr>
          <a:xfrm>
            <a:off x="9406385" y="6570377"/>
            <a:ext cx="1420938" cy="240556"/>
          </a:xfrm>
          <a:prstGeom prst="rect">
            <a:avLst/>
          </a:prstGeom>
          <a:ln w="12700">
            <a:miter lim="400000"/>
          </a:ln>
          <a:extLst>
            <a:ext uri="{C572A759-6A51-4108-AA02-DFA0A04FC94B}">
              <ma14:wrappingTextBoxFlag xmlns:ma14="http://schemas.microsoft.com/office/mac/drawingml/2011/main" xmlns="" val="1"/>
            </a:ext>
          </a:extLst>
        </p:spPr>
        <p:txBody>
          <a:bodyPr wrap="none" lIns="50503" tIns="50503" rIns="50503" bIns="50503" anchor="ctr">
            <a:spAutoFit/>
          </a:bodyPr>
          <a:lstStyle>
            <a:lvl1pPr>
              <a:defRPr sz="900" spc="180">
                <a:solidFill>
                  <a:srgbClr val="53585F"/>
                </a:solidFill>
              </a:defRPr>
            </a:lvl1pPr>
          </a:lstStyle>
          <a:p>
            <a:r>
              <a:rPr sz="900" dirty="0"/>
              <a:t>www.antgroup.com</a:t>
            </a:r>
          </a:p>
        </p:txBody>
      </p:sp>
      <p:sp>
        <p:nvSpPr>
          <p:cNvPr id="2" name="标题 1"/>
          <p:cNvSpPr>
            <a:spLocks noGrp="1"/>
          </p:cNvSpPr>
          <p:nvPr>
            <p:ph type="title"/>
          </p:nvPr>
        </p:nvSpPr>
        <p:spPr>
          <a:xfrm>
            <a:off x="838201" y="2468094"/>
            <a:ext cx="9849928" cy="831382"/>
          </a:xfrm>
        </p:spPr>
        <p:txBody>
          <a:bodyPr wrap="square">
            <a:spAutoFit/>
          </a:bodyPr>
          <a:lstStyle>
            <a:lvl1pPr algn="r">
              <a:defRPr sz="4802">
                <a:solidFill>
                  <a:schemeClr val="bg1"/>
                </a:solidFill>
                <a:latin typeface="Calibri Light" panose="020F0302020204030204" pitchFamily="34" charset="0"/>
              </a:defRPr>
            </a:lvl1pPr>
          </a:lstStyle>
          <a:p>
            <a:r>
              <a:rPr lang="zh-CN" altLang="en-US" dirty="0"/>
              <a:t>单击此处编辑母版标题样式</a:t>
            </a:r>
          </a:p>
        </p:txBody>
      </p:sp>
      <p:pic>
        <p:nvPicPr>
          <p:cNvPr id="9" name="pasted-image.pdf"/>
          <p:cNvPicPr>
            <a:picLocks noChangeAspect="1"/>
          </p:cNvPicPr>
          <p:nvPr userDrawn="1"/>
        </p:nvPicPr>
        <p:blipFill>
          <a:blip r:embed="rId3"/>
          <a:stretch>
            <a:fillRect/>
          </a:stretch>
        </p:blipFill>
        <p:spPr>
          <a:xfrm>
            <a:off x="10253052" y="5611676"/>
            <a:ext cx="215508" cy="163437"/>
          </a:xfrm>
          <a:prstGeom prst="rect">
            <a:avLst/>
          </a:prstGeom>
          <a:ln w="12700">
            <a:miter lim="400000"/>
          </a:ln>
        </p:spPr>
      </p:pic>
      <p:sp>
        <p:nvSpPr>
          <p:cNvPr id="4" name="Rectangle 3">
            <a:extLst>
              <a:ext uri="{FF2B5EF4-FFF2-40B4-BE49-F238E27FC236}">
                <a16:creationId xmlns:a16="http://schemas.microsoft.com/office/drawing/2014/main" id="{24B5C1A4-0047-D846-A20D-05017C7F3BD2}"/>
              </a:ext>
            </a:extLst>
          </p:cNvPr>
          <p:cNvSpPr/>
          <p:nvPr userDrawn="1"/>
        </p:nvSpPr>
        <p:spPr>
          <a:xfrm>
            <a:off x="9406385" y="6074090"/>
            <a:ext cx="2785615" cy="781999"/>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Shape 16"/>
          <p:cNvSpPr>
            <a:spLocks noGrp="1"/>
          </p:cNvSpPr>
          <p:nvPr>
            <p:ph type="sldNum" sz="quarter" idx="2"/>
          </p:nvPr>
        </p:nvSpPr>
        <p:spPr>
          <a:xfrm>
            <a:off x="9166578" y="6389588"/>
            <a:ext cx="2844800" cy="36512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7283064"/>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177913" tIns="88956" rIns="177913" bIns="88956"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09600" y="1600203"/>
            <a:ext cx="10972800" cy="4525963"/>
          </a:xfrm>
          <a:prstGeom prst="rect">
            <a:avLst/>
          </a:prstGeom>
        </p:spPr>
        <p:txBody>
          <a:bodyPr vert="horz" lIns="177913" tIns="88956" rIns="177913" bIns="88956"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177913" tIns="88956" rIns="177913" bIns="88956" rtlCol="0" anchor="ctr"/>
          <a:lstStyle>
            <a:lvl1pPr algn="l">
              <a:defRPr sz="1600">
                <a:solidFill>
                  <a:schemeClr val="tx1">
                    <a:tint val="75000"/>
                  </a:schemeClr>
                </a:solidFill>
              </a:defRPr>
            </a:lvl1pPr>
          </a:lstStyle>
          <a:p>
            <a:pPr defTabSz="1219170"/>
            <a:fld id="{B5DCE0FA-D732-4F3C-9176-E0E85B8F2250}" type="datetimeFigureOut">
              <a:rPr lang="zh-CN" altLang="en-US" smtClean="0">
                <a:solidFill>
                  <a:prstClr val="black">
                    <a:tint val="75000"/>
                  </a:prstClr>
                </a:solidFill>
                <a:latin typeface="Arial"/>
                <a:ea typeface="黑体"/>
              </a:rPr>
              <a:pPr defTabSz="1219170"/>
              <a:t>2020/1/9</a:t>
            </a:fld>
            <a:endParaRPr lang="zh-CN" altLang="en-US">
              <a:solidFill>
                <a:prstClr val="black">
                  <a:tint val="75000"/>
                </a:prstClr>
              </a:solidFill>
              <a:latin typeface="Arial"/>
              <a:ea typeface="黑体"/>
            </a:endParaRPr>
          </a:p>
        </p:txBody>
      </p:sp>
      <p:sp>
        <p:nvSpPr>
          <p:cNvPr id="5" name="页脚占位符 4"/>
          <p:cNvSpPr>
            <a:spLocks noGrp="1"/>
          </p:cNvSpPr>
          <p:nvPr>
            <p:ph type="ftr" sz="quarter" idx="3"/>
          </p:nvPr>
        </p:nvSpPr>
        <p:spPr>
          <a:xfrm>
            <a:off x="4165601" y="6356351"/>
            <a:ext cx="3860800" cy="365125"/>
          </a:xfrm>
          <a:prstGeom prst="rect">
            <a:avLst/>
          </a:prstGeom>
        </p:spPr>
        <p:txBody>
          <a:bodyPr vert="horz" lIns="177913" tIns="88956" rIns="177913" bIns="88956" rtlCol="0" anchor="ctr"/>
          <a:lstStyle>
            <a:lvl1pPr algn="ctr">
              <a:defRPr sz="1600">
                <a:solidFill>
                  <a:schemeClr val="tx1">
                    <a:tint val="75000"/>
                  </a:schemeClr>
                </a:solidFill>
              </a:defRPr>
            </a:lvl1pPr>
          </a:lstStyle>
          <a:p>
            <a:pPr defTabSz="1219170"/>
            <a:endParaRPr lang="zh-CN" altLang="en-US">
              <a:solidFill>
                <a:prstClr val="black">
                  <a:tint val="75000"/>
                </a:prstClr>
              </a:solidFill>
              <a:latin typeface="Arial"/>
              <a:ea typeface="黑体"/>
            </a:endParaRPr>
          </a:p>
        </p:txBody>
      </p:sp>
      <p:sp>
        <p:nvSpPr>
          <p:cNvPr id="6" name="幻灯片编号占位符 5"/>
          <p:cNvSpPr>
            <a:spLocks noGrp="1"/>
          </p:cNvSpPr>
          <p:nvPr>
            <p:ph type="sldNum" sz="quarter" idx="4"/>
          </p:nvPr>
        </p:nvSpPr>
        <p:spPr>
          <a:xfrm>
            <a:off x="8737600" y="6356351"/>
            <a:ext cx="2844800" cy="365125"/>
          </a:xfrm>
          <a:prstGeom prst="rect">
            <a:avLst/>
          </a:prstGeom>
        </p:spPr>
        <p:txBody>
          <a:bodyPr vert="horz" lIns="177913" tIns="88956" rIns="177913" bIns="88956" rtlCol="0" anchor="ctr"/>
          <a:lstStyle>
            <a:lvl1pPr algn="r">
              <a:defRPr sz="1600">
                <a:solidFill>
                  <a:schemeClr val="tx1">
                    <a:tint val="75000"/>
                  </a:schemeClr>
                </a:solidFill>
              </a:defRPr>
            </a:lvl1pPr>
          </a:lstStyle>
          <a:p>
            <a:pPr defTabSz="1219170"/>
            <a:fld id="{14E6F9D0-F874-4FAA-8C7D-600AEF1BE2FE}" type="slidenum">
              <a:rPr lang="zh-CN" altLang="en-US" smtClean="0">
                <a:solidFill>
                  <a:prstClr val="black">
                    <a:tint val="75000"/>
                  </a:prstClr>
                </a:solidFill>
                <a:latin typeface="Arial"/>
                <a:ea typeface="黑体"/>
              </a:rPr>
              <a:pPr defTabSz="1219170"/>
              <a:t>‹#›</a:t>
            </a:fld>
            <a:endParaRPr lang="zh-CN" altLang="en-US">
              <a:solidFill>
                <a:prstClr val="black">
                  <a:tint val="75000"/>
                </a:prstClr>
              </a:solidFill>
              <a:latin typeface="Arial"/>
              <a:ea typeface="黑体"/>
            </a:endParaRPr>
          </a:p>
        </p:txBody>
      </p:sp>
    </p:spTree>
    <p:extLst>
      <p:ext uri="{BB962C8B-B14F-4D97-AF65-F5344CB8AC3E}">
        <p14:creationId xmlns:p14="http://schemas.microsoft.com/office/powerpoint/2010/main" val="21940505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94" r:id="rId10"/>
  </p:sldLayoutIdLst>
  <p:transition>
    <p:dissolve/>
  </p:transition>
  <p:txStyles>
    <p:titleStyle>
      <a:lvl1pPr algn="ctr" defTabSz="581421" rtl="0" eaLnBrk="1" latinLnBrk="0" hangingPunct="1">
        <a:spcBef>
          <a:spcPct val="0"/>
        </a:spcBef>
        <a:buNone/>
        <a:defRPr sz="5600" kern="1200">
          <a:solidFill>
            <a:schemeClr val="tx1"/>
          </a:solidFill>
          <a:latin typeface="+mj-lt"/>
          <a:ea typeface="+mj-ea"/>
          <a:cs typeface="+mj-cs"/>
        </a:defRPr>
      </a:lvl1pPr>
    </p:titleStyle>
    <p:bodyStyle>
      <a:lvl1pPr marL="436066" indent="-436066" algn="l" defTabSz="581421" rtl="0" eaLnBrk="1" latinLnBrk="0" hangingPunct="1">
        <a:spcBef>
          <a:spcPct val="20000"/>
        </a:spcBef>
        <a:buFont typeface="Arial"/>
        <a:buChar char="•"/>
        <a:defRPr sz="4100" kern="1200">
          <a:solidFill>
            <a:schemeClr val="tx1"/>
          </a:solidFill>
          <a:latin typeface="+mn-lt"/>
          <a:ea typeface="+mn-ea"/>
          <a:cs typeface="+mn-cs"/>
        </a:defRPr>
      </a:lvl1pPr>
      <a:lvl2pPr marL="944810" indent="-363388" algn="l" defTabSz="581421" rtl="0" eaLnBrk="1" latinLnBrk="0" hangingPunct="1">
        <a:spcBef>
          <a:spcPct val="20000"/>
        </a:spcBef>
        <a:buFont typeface="Arial"/>
        <a:buChar char="–"/>
        <a:defRPr sz="3600" kern="1200">
          <a:solidFill>
            <a:schemeClr val="tx1"/>
          </a:solidFill>
          <a:latin typeface="+mn-lt"/>
          <a:ea typeface="+mn-ea"/>
          <a:cs typeface="+mn-cs"/>
        </a:defRPr>
      </a:lvl2pPr>
      <a:lvl3pPr marL="1453553" indent="-290710" algn="l" defTabSz="581421" rtl="0" eaLnBrk="1" latinLnBrk="0" hangingPunct="1">
        <a:spcBef>
          <a:spcPct val="20000"/>
        </a:spcBef>
        <a:buFont typeface="Arial"/>
        <a:buChar char="•"/>
        <a:defRPr sz="3100" kern="1200">
          <a:solidFill>
            <a:schemeClr val="tx1"/>
          </a:solidFill>
          <a:latin typeface="+mn-lt"/>
          <a:ea typeface="+mn-ea"/>
          <a:cs typeface="+mn-cs"/>
        </a:defRPr>
      </a:lvl3pPr>
      <a:lvl4pPr marL="2034973" indent="-290710" algn="l" defTabSz="581421" rtl="0" eaLnBrk="1" latinLnBrk="0" hangingPunct="1">
        <a:spcBef>
          <a:spcPct val="20000"/>
        </a:spcBef>
        <a:buFont typeface="Arial"/>
        <a:buChar char="–"/>
        <a:defRPr sz="2500" kern="1200">
          <a:solidFill>
            <a:schemeClr val="tx1"/>
          </a:solidFill>
          <a:latin typeface="+mn-lt"/>
          <a:ea typeface="+mn-ea"/>
          <a:cs typeface="+mn-cs"/>
        </a:defRPr>
      </a:lvl4pPr>
      <a:lvl5pPr marL="2616395" indent="-290710" algn="l" defTabSz="581421" rtl="0" eaLnBrk="1" latinLnBrk="0" hangingPunct="1">
        <a:spcBef>
          <a:spcPct val="20000"/>
        </a:spcBef>
        <a:buFont typeface="Arial"/>
        <a:buChar char="»"/>
        <a:defRPr sz="2500" kern="1200">
          <a:solidFill>
            <a:schemeClr val="tx1"/>
          </a:solidFill>
          <a:latin typeface="+mn-lt"/>
          <a:ea typeface="+mn-ea"/>
          <a:cs typeface="+mn-cs"/>
        </a:defRPr>
      </a:lvl5pPr>
      <a:lvl6pPr marL="3197816" indent="-290710" algn="l" defTabSz="581421" rtl="0" eaLnBrk="1" latinLnBrk="0" hangingPunct="1">
        <a:spcBef>
          <a:spcPct val="20000"/>
        </a:spcBef>
        <a:buFont typeface="Arial"/>
        <a:buChar char="•"/>
        <a:defRPr sz="2500" kern="1200">
          <a:solidFill>
            <a:schemeClr val="tx1"/>
          </a:solidFill>
          <a:latin typeface="+mn-lt"/>
          <a:ea typeface="+mn-ea"/>
          <a:cs typeface="+mn-cs"/>
        </a:defRPr>
      </a:lvl6pPr>
      <a:lvl7pPr marL="3779236" indent="-290710" algn="l" defTabSz="581421" rtl="0" eaLnBrk="1" latinLnBrk="0" hangingPunct="1">
        <a:spcBef>
          <a:spcPct val="20000"/>
        </a:spcBef>
        <a:buFont typeface="Arial"/>
        <a:buChar char="•"/>
        <a:defRPr sz="2500" kern="1200">
          <a:solidFill>
            <a:schemeClr val="tx1"/>
          </a:solidFill>
          <a:latin typeface="+mn-lt"/>
          <a:ea typeface="+mn-ea"/>
          <a:cs typeface="+mn-cs"/>
        </a:defRPr>
      </a:lvl7pPr>
      <a:lvl8pPr marL="4360658" indent="-290710" algn="l" defTabSz="581421" rtl="0" eaLnBrk="1" latinLnBrk="0" hangingPunct="1">
        <a:spcBef>
          <a:spcPct val="20000"/>
        </a:spcBef>
        <a:buFont typeface="Arial"/>
        <a:buChar char="•"/>
        <a:defRPr sz="2500" kern="1200">
          <a:solidFill>
            <a:schemeClr val="tx1"/>
          </a:solidFill>
          <a:latin typeface="+mn-lt"/>
          <a:ea typeface="+mn-ea"/>
          <a:cs typeface="+mn-cs"/>
        </a:defRPr>
      </a:lvl8pPr>
      <a:lvl9pPr marL="4942079" indent="-290710" algn="l" defTabSz="581421" rtl="0" eaLnBrk="1" latinLnBrk="0" hangingPunct="1">
        <a:spcBef>
          <a:spcPct val="20000"/>
        </a:spcBef>
        <a:buFont typeface="Arial"/>
        <a:buChar char="•"/>
        <a:defRPr sz="2500" kern="1200">
          <a:solidFill>
            <a:schemeClr val="tx1"/>
          </a:solidFill>
          <a:latin typeface="+mn-lt"/>
          <a:ea typeface="+mn-ea"/>
          <a:cs typeface="+mn-cs"/>
        </a:defRPr>
      </a:lvl9pPr>
    </p:bodyStyle>
    <p:otherStyle>
      <a:defPPr>
        <a:defRPr lang="zh-CN"/>
      </a:defPPr>
      <a:lvl1pPr marL="0" algn="l" defTabSz="581421" rtl="0" eaLnBrk="1" latinLnBrk="0" hangingPunct="1">
        <a:defRPr sz="2300" kern="1200">
          <a:solidFill>
            <a:schemeClr val="tx1"/>
          </a:solidFill>
          <a:latin typeface="+mn-lt"/>
          <a:ea typeface="+mn-ea"/>
          <a:cs typeface="+mn-cs"/>
        </a:defRPr>
      </a:lvl1pPr>
      <a:lvl2pPr marL="581421" algn="l" defTabSz="581421" rtl="0" eaLnBrk="1" latinLnBrk="0" hangingPunct="1">
        <a:defRPr sz="2300" kern="1200">
          <a:solidFill>
            <a:schemeClr val="tx1"/>
          </a:solidFill>
          <a:latin typeface="+mn-lt"/>
          <a:ea typeface="+mn-ea"/>
          <a:cs typeface="+mn-cs"/>
        </a:defRPr>
      </a:lvl2pPr>
      <a:lvl3pPr marL="1162842" algn="l" defTabSz="581421" rtl="0" eaLnBrk="1" latinLnBrk="0" hangingPunct="1">
        <a:defRPr sz="2300" kern="1200">
          <a:solidFill>
            <a:schemeClr val="tx1"/>
          </a:solidFill>
          <a:latin typeface="+mn-lt"/>
          <a:ea typeface="+mn-ea"/>
          <a:cs typeface="+mn-cs"/>
        </a:defRPr>
      </a:lvl3pPr>
      <a:lvl4pPr marL="1744263" algn="l" defTabSz="581421" rtl="0" eaLnBrk="1" latinLnBrk="0" hangingPunct="1">
        <a:defRPr sz="2300" kern="1200">
          <a:solidFill>
            <a:schemeClr val="tx1"/>
          </a:solidFill>
          <a:latin typeface="+mn-lt"/>
          <a:ea typeface="+mn-ea"/>
          <a:cs typeface="+mn-cs"/>
        </a:defRPr>
      </a:lvl4pPr>
      <a:lvl5pPr marL="2325685" algn="l" defTabSz="581421" rtl="0" eaLnBrk="1" latinLnBrk="0" hangingPunct="1">
        <a:defRPr sz="2300" kern="1200">
          <a:solidFill>
            <a:schemeClr val="tx1"/>
          </a:solidFill>
          <a:latin typeface="+mn-lt"/>
          <a:ea typeface="+mn-ea"/>
          <a:cs typeface="+mn-cs"/>
        </a:defRPr>
      </a:lvl5pPr>
      <a:lvl6pPr marL="2907105" algn="l" defTabSz="581421" rtl="0" eaLnBrk="1" latinLnBrk="0" hangingPunct="1">
        <a:defRPr sz="2300" kern="1200">
          <a:solidFill>
            <a:schemeClr val="tx1"/>
          </a:solidFill>
          <a:latin typeface="+mn-lt"/>
          <a:ea typeface="+mn-ea"/>
          <a:cs typeface="+mn-cs"/>
        </a:defRPr>
      </a:lvl6pPr>
      <a:lvl7pPr marL="3488526" algn="l" defTabSz="581421" rtl="0" eaLnBrk="1" latinLnBrk="0" hangingPunct="1">
        <a:defRPr sz="2300" kern="1200">
          <a:solidFill>
            <a:schemeClr val="tx1"/>
          </a:solidFill>
          <a:latin typeface="+mn-lt"/>
          <a:ea typeface="+mn-ea"/>
          <a:cs typeface="+mn-cs"/>
        </a:defRPr>
      </a:lvl7pPr>
      <a:lvl8pPr marL="4069948" algn="l" defTabSz="581421" rtl="0" eaLnBrk="1" latinLnBrk="0" hangingPunct="1">
        <a:defRPr sz="2300" kern="1200">
          <a:solidFill>
            <a:schemeClr val="tx1"/>
          </a:solidFill>
          <a:latin typeface="+mn-lt"/>
          <a:ea typeface="+mn-ea"/>
          <a:cs typeface="+mn-cs"/>
        </a:defRPr>
      </a:lvl8pPr>
      <a:lvl9pPr marL="4651369" algn="l" defTabSz="581421"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tif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023D-EEFE-B145-AD67-33F0D6FD4FDA}"/>
              </a:ext>
            </a:extLst>
          </p:cNvPr>
          <p:cNvSpPr>
            <a:spLocks noGrp="1"/>
          </p:cNvSpPr>
          <p:nvPr>
            <p:ph type="title"/>
          </p:nvPr>
        </p:nvSpPr>
        <p:spPr>
          <a:xfrm>
            <a:off x="838201" y="2083092"/>
            <a:ext cx="9849928" cy="918634"/>
          </a:xfrm>
        </p:spPr>
        <p:txBody>
          <a:bodyPr/>
          <a:lstStyle/>
          <a:p>
            <a:pPr algn="l"/>
            <a:r>
              <a:rPr lang="en-US" altLang="zh-CN" dirty="0">
                <a:latin typeface="Arial" panose="020B0604020202020204" pitchFamily="34" charset="0"/>
                <a:cs typeface="Arial" panose="020B0604020202020204" pitchFamily="34" charset="0"/>
              </a:rPr>
              <a:t>Publishing A Mini Program</a:t>
            </a:r>
            <a:endParaRPr lang="en-US" sz="3200" dirty="0"/>
          </a:p>
        </p:txBody>
      </p:sp>
      <p:sp>
        <p:nvSpPr>
          <p:cNvPr id="5" name="TextBox 4">
            <a:extLst>
              <a:ext uri="{FF2B5EF4-FFF2-40B4-BE49-F238E27FC236}">
                <a16:creationId xmlns:a16="http://schemas.microsoft.com/office/drawing/2014/main" id="{D1D83A4F-9A12-2749-8220-5BA2840D5C11}"/>
              </a:ext>
            </a:extLst>
          </p:cNvPr>
          <p:cNvSpPr txBox="1"/>
          <p:nvPr/>
        </p:nvSpPr>
        <p:spPr>
          <a:xfrm>
            <a:off x="7355733" y="5021542"/>
            <a:ext cx="4638514" cy="369332"/>
          </a:xfrm>
          <a:prstGeom prst="rect">
            <a:avLst/>
          </a:prstGeom>
          <a:noFill/>
        </p:spPr>
        <p:txBody>
          <a:bodyPr wrap="non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Training For Ant Financial Mini Program</a:t>
            </a:r>
            <a:endParaRPr lang="en-US"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223933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5CB0-0AB2-2E41-B6F5-326B9CA7277D}"/>
              </a:ext>
            </a:extLst>
          </p:cNvPr>
          <p:cNvSpPr>
            <a:spLocks noGrp="1"/>
          </p:cNvSpPr>
          <p:nvPr>
            <p:ph type="title"/>
          </p:nvPr>
        </p:nvSpPr>
        <p:spPr/>
        <p:txBody>
          <a:bodyPr>
            <a:normAutofit/>
          </a:bodyPr>
          <a:lstStyle/>
          <a:p>
            <a:r>
              <a:rPr lang="en-US" altLang="zh-TW" dirty="0">
                <a:solidFill>
                  <a:srgbClr val="00B0F0"/>
                </a:solidFill>
              </a:rPr>
              <a:t>Publish a Mini Program (1/6)</a:t>
            </a:r>
            <a:endParaRPr lang="en-US" dirty="0">
              <a:solidFill>
                <a:srgbClr val="00B0F0"/>
              </a:solidFill>
            </a:endParaRPr>
          </a:p>
        </p:txBody>
      </p:sp>
      <p:pic>
        <p:nvPicPr>
          <p:cNvPr id="3" name="Picture 2">
            <a:extLst>
              <a:ext uri="{FF2B5EF4-FFF2-40B4-BE49-F238E27FC236}">
                <a16:creationId xmlns:a16="http://schemas.microsoft.com/office/drawing/2014/main" id="{FB6BDF14-976E-F04C-AFCA-1BCC377D927B}"/>
              </a:ext>
            </a:extLst>
          </p:cNvPr>
          <p:cNvPicPr>
            <a:picLocks noChangeAspect="1"/>
          </p:cNvPicPr>
          <p:nvPr/>
        </p:nvPicPr>
        <p:blipFill>
          <a:blip r:embed="rId3"/>
          <a:stretch>
            <a:fillRect/>
          </a:stretch>
        </p:blipFill>
        <p:spPr>
          <a:xfrm>
            <a:off x="405498" y="1239004"/>
            <a:ext cx="5993337" cy="3308822"/>
          </a:xfrm>
          <a:prstGeom prst="rect">
            <a:avLst/>
          </a:prstGeom>
        </p:spPr>
      </p:pic>
      <p:sp>
        <p:nvSpPr>
          <p:cNvPr id="4" name="TextBox 3">
            <a:extLst>
              <a:ext uri="{FF2B5EF4-FFF2-40B4-BE49-F238E27FC236}">
                <a16:creationId xmlns:a16="http://schemas.microsoft.com/office/drawing/2014/main" id="{8A964166-0BA4-484F-87F5-FCFF68236479}"/>
              </a:ext>
            </a:extLst>
          </p:cNvPr>
          <p:cNvSpPr txBox="1"/>
          <p:nvPr/>
        </p:nvSpPr>
        <p:spPr>
          <a:xfrm>
            <a:off x="6844514" y="1239004"/>
            <a:ext cx="4950626" cy="2246769"/>
          </a:xfrm>
          <a:prstGeom prst="rect">
            <a:avLst/>
          </a:prstGeom>
          <a:noFill/>
        </p:spPr>
        <p:txBody>
          <a:bodyPr wrap="square" rtlCol="0">
            <a:spAutoFit/>
          </a:bodyPr>
          <a:lstStyle/>
          <a:p>
            <a:r>
              <a:rPr lang="en-US" altLang="zh-CN" sz="1400" dirty="0"/>
              <a:t>You need a Mini Program Admin role to create a new mini program</a:t>
            </a:r>
          </a:p>
          <a:p>
            <a:endParaRPr lang="en-US" altLang="zh-CN" sz="1400" dirty="0"/>
          </a:p>
          <a:p>
            <a:r>
              <a:rPr lang="en-US" altLang="zh-CN" sz="1400" b="1" i="1" dirty="0"/>
              <a:t>Step 1 </a:t>
            </a:r>
            <a:r>
              <a:rPr lang="en-US" altLang="zh-TW" sz="1400" dirty="0"/>
              <a:t>Create a new mini program by clicking the blue “+ New Mini Program” button</a:t>
            </a:r>
            <a:br>
              <a:rPr lang="en-US" altLang="zh-TW" sz="1400" dirty="0"/>
            </a:br>
            <a:r>
              <a:rPr lang="en-US" altLang="zh-CN" sz="1400" b="1" i="1" dirty="0"/>
              <a:t>Step 2 </a:t>
            </a:r>
            <a:r>
              <a:rPr lang="en-US" altLang="zh-CN" sz="1400" dirty="0"/>
              <a:t>Fill out the required info following the instructions</a:t>
            </a:r>
          </a:p>
          <a:p>
            <a:r>
              <a:rPr lang="en-US" altLang="zh-CN" sz="1400" b="1" i="1" dirty="0"/>
              <a:t>Step 3 </a:t>
            </a:r>
            <a:r>
              <a:rPr lang="en-US" altLang="zh-CN" sz="1400" dirty="0"/>
              <a:t>The Mini Program ID will be generated automatically</a:t>
            </a:r>
          </a:p>
          <a:p>
            <a:r>
              <a:rPr lang="en-US" altLang="zh-CN" sz="1400" b="1" i="1" dirty="0"/>
              <a:t>Step 4 </a:t>
            </a:r>
            <a:r>
              <a:rPr lang="en-US" altLang="zh-CN" sz="1400" dirty="0"/>
              <a:t>Download the Mini Program Studio (IDE) by following the instructions on the Mini Program Manage – The Mini Program you just created - Version tab</a:t>
            </a:r>
          </a:p>
        </p:txBody>
      </p:sp>
      <p:pic>
        <p:nvPicPr>
          <p:cNvPr id="6" name="Picture 2">
            <a:extLst>
              <a:ext uri="{FF2B5EF4-FFF2-40B4-BE49-F238E27FC236}">
                <a16:creationId xmlns:a16="http://schemas.microsoft.com/office/drawing/2014/main" id="{26F77E92-9522-F24B-B3B9-B14E882D370C}"/>
              </a:ext>
            </a:extLst>
          </p:cNvPr>
          <p:cNvPicPr>
            <a:picLocks noChangeAspect="1"/>
          </p:cNvPicPr>
          <p:nvPr/>
        </p:nvPicPr>
        <p:blipFill>
          <a:blip r:embed="rId4"/>
          <a:stretch>
            <a:fillRect/>
          </a:stretch>
        </p:blipFill>
        <p:spPr>
          <a:xfrm>
            <a:off x="403886" y="3826649"/>
            <a:ext cx="4708932" cy="2596453"/>
          </a:xfrm>
          <a:prstGeom prst="rect">
            <a:avLst/>
          </a:prstGeom>
        </p:spPr>
      </p:pic>
      <p:pic>
        <p:nvPicPr>
          <p:cNvPr id="8" name="Picture 2">
            <a:extLst>
              <a:ext uri="{FF2B5EF4-FFF2-40B4-BE49-F238E27FC236}">
                <a16:creationId xmlns:a16="http://schemas.microsoft.com/office/drawing/2014/main" id="{1BACCE97-FBA1-2A46-8ECB-04619EED678B}"/>
              </a:ext>
            </a:extLst>
          </p:cNvPr>
          <p:cNvPicPr>
            <a:picLocks noChangeAspect="1"/>
          </p:cNvPicPr>
          <p:nvPr/>
        </p:nvPicPr>
        <p:blipFill>
          <a:blip r:embed="rId5"/>
          <a:stretch>
            <a:fillRect/>
          </a:stretch>
        </p:blipFill>
        <p:spPr>
          <a:xfrm>
            <a:off x="3206515" y="3826122"/>
            <a:ext cx="4703964" cy="2596980"/>
          </a:xfrm>
          <a:prstGeom prst="rect">
            <a:avLst/>
          </a:prstGeom>
        </p:spPr>
      </p:pic>
      <p:pic>
        <p:nvPicPr>
          <p:cNvPr id="9" name="Picture 2">
            <a:extLst>
              <a:ext uri="{FF2B5EF4-FFF2-40B4-BE49-F238E27FC236}">
                <a16:creationId xmlns:a16="http://schemas.microsoft.com/office/drawing/2014/main" id="{0C8400CC-0BCD-8E4E-99EE-442449F9C41D}"/>
              </a:ext>
            </a:extLst>
          </p:cNvPr>
          <p:cNvPicPr>
            <a:picLocks noChangeAspect="1"/>
          </p:cNvPicPr>
          <p:nvPr/>
        </p:nvPicPr>
        <p:blipFill>
          <a:blip r:embed="rId6"/>
          <a:stretch>
            <a:fillRect/>
          </a:stretch>
        </p:blipFill>
        <p:spPr>
          <a:xfrm>
            <a:off x="5902037" y="3826122"/>
            <a:ext cx="5131894" cy="2590789"/>
          </a:xfrm>
          <a:prstGeom prst="rect">
            <a:avLst/>
          </a:prstGeom>
        </p:spPr>
      </p:pic>
    </p:spTree>
    <p:extLst>
      <p:ext uri="{BB962C8B-B14F-4D97-AF65-F5344CB8AC3E}">
        <p14:creationId xmlns:p14="http://schemas.microsoft.com/office/powerpoint/2010/main" val="3417724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5CB0-0AB2-2E41-B6F5-326B9CA7277D}"/>
              </a:ext>
            </a:extLst>
          </p:cNvPr>
          <p:cNvSpPr>
            <a:spLocks noGrp="1"/>
          </p:cNvSpPr>
          <p:nvPr>
            <p:ph type="title"/>
          </p:nvPr>
        </p:nvSpPr>
        <p:spPr/>
        <p:txBody>
          <a:bodyPr>
            <a:normAutofit/>
          </a:bodyPr>
          <a:lstStyle/>
          <a:p>
            <a:r>
              <a:rPr lang="en-US" altLang="zh-TW" dirty="0">
                <a:solidFill>
                  <a:srgbClr val="00B0F0"/>
                </a:solidFill>
              </a:rPr>
              <a:t>Publish a Mini Program (2/6)</a:t>
            </a:r>
            <a:endParaRPr lang="en-US" dirty="0">
              <a:solidFill>
                <a:srgbClr val="00B0F0"/>
              </a:solidFill>
            </a:endParaRPr>
          </a:p>
        </p:txBody>
      </p:sp>
      <p:sp>
        <p:nvSpPr>
          <p:cNvPr id="4" name="TextBox 3">
            <a:extLst>
              <a:ext uri="{FF2B5EF4-FFF2-40B4-BE49-F238E27FC236}">
                <a16:creationId xmlns:a16="http://schemas.microsoft.com/office/drawing/2014/main" id="{8A964166-0BA4-484F-87F5-FCFF68236479}"/>
              </a:ext>
            </a:extLst>
          </p:cNvPr>
          <p:cNvSpPr txBox="1"/>
          <p:nvPr/>
        </p:nvSpPr>
        <p:spPr>
          <a:xfrm>
            <a:off x="8432800" y="1579880"/>
            <a:ext cx="3362340" cy="4616648"/>
          </a:xfrm>
          <a:prstGeom prst="rect">
            <a:avLst/>
          </a:prstGeom>
          <a:noFill/>
        </p:spPr>
        <p:txBody>
          <a:bodyPr wrap="square" rtlCol="0">
            <a:spAutoFit/>
          </a:bodyPr>
          <a:lstStyle/>
          <a:p>
            <a:r>
              <a:rPr lang="en-US" altLang="zh-TW" sz="1400" b="1" dirty="0"/>
              <a:t>Step 5 </a:t>
            </a:r>
            <a:r>
              <a:rPr lang="en-US" altLang="zh-TW" sz="1400" dirty="0"/>
              <a:t>Using the same AIMPDP credentials, login to </a:t>
            </a:r>
            <a:r>
              <a:rPr lang="en-US" sz="1400" dirty="0"/>
              <a:t>the Mini Program Studio</a:t>
            </a:r>
          </a:p>
          <a:p>
            <a:endParaRPr lang="en-US" sz="1400" dirty="0"/>
          </a:p>
          <a:p>
            <a:r>
              <a:rPr lang="en-US" sz="1400" dirty="0"/>
              <a:t>Main Features</a:t>
            </a:r>
          </a:p>
          <a:p>
            <a:endParaRPr lang="en-US" sz="1400" dirty="0"/>
          </a:p>
          <a:p>
            <a:pPr marL="171450" indent="-171450">
              <a:buFont typeface="Arial" panose="020B0604020202020204" pitchFamily="34" charset="0"/>
              <a:buChar char="•"/>
            </a:pPr>
            <a:r>
              <a:rPr lang="en-US" sz="1400" dirty="0"/>
              <a:t>Quick start code templates</a:t>
            </a:r>
          </a:p>
          <a:p>
            <a:pPr marL="171450" indent="-171450">
              <a:buFont typeface="Arial" panose="020B0604020202020204" pitchFamily="34" charset="0"/>
              <a:buChar char="•"/>
            </a:pPr>
            <a:r>
              <a:rPr lang="en-US" sz="1400" dirty="0"/>
              <a:t>Syntax Highlighting</a:t>
            </a:r>
          </a:p>
          <a:p>
            <a:pPr marL="171450" indent="-171450">
              <a:buFont typeface="Arial" panose="020B0604020202020204" pitchFamily="34" charset="0"/>
              <a:buChar char="•"/>
            </a:pPr>
            <a:r>
              <a:rPr lang="en-US" sz="1400" dirty="0"/>
              <a:t>Auto code completion</a:t>
            </a:r>
          </a:p>
          <a:p>
            <a:pPr marL="171450" indent="-171450">
              <a:buFont typeface="Arial" panose="020B0604020202020204" pitchFamily="34" charset="0"/>
              <a:buChar char="•"/>
            </a:pPr>
            <a:r>
              <a:rPr lang="en-US" sz="1400" dirty="0"/>
              <a:t>On-the-fly compilation</a:t>
            </a:r>
          </a:p>
          <a:p>
            <a:pPr marL="171450" indent="-171450">
              <a:buFont typeface="Arial" panose="020B0604020202020204" pitchFamily="34" charset="0"/>
              <a:buChar char="•"/>
            </a:pPr>
            <a:r>
              <a:rPr lang="en-US" sz="1400" dirty="0"/>
              <a:t>Built-in source control support</a:t>
            </a:r>
          </a:p>
          <a:p>
            <a:pPr marL="171450" indent="-171450">
              <a:buFont typeface="Arial" panose="020B0604020202020204" pitchFamily="34" charset="0"/>
              <a:buChar char="•"/>
            </a:pPr>
            <a:r>
              <a:rPr lang="en-US" sz="1400" dirty="0"/>
              <a:t>Debug console</a:t>
            </a:r>
          </a:p>
          <a:p>
            <a:pPr marL="171450" indent="-171450">
              <a:buFont typeface="Arial" panose="020B0604020202020204" pitchFamily="34" charset="0"/>
              <a:buChar char="•"/>
            </a:pPr>
            <a:r>
              <a:rPr lang="en-US" sz="1400" dirty="0"/>
              <a:t>Debug with Simulator or Remote device</a:t>
            </a:r>
          </a:p>
          <a:p>
            <a:pPr marL="171450" indent="-171450">
              <a:buFont typeface="Arial" panose="020B0604020202020204" pitchFamily="34" charset="0"/>
              <a:buChar char="•"/>
            </a:pPr>
            <a:r>
              <a:rPr lang="en-US" sz="1400" dirty="0"/>
              <a:t>Simulator </a:t>
            </a:r>
          </a:p>
          <a:p>
            <a:pPr marL="171450" indent="-171450">
              <a:buFont typeface="Arial" panose="020B0604020202020204" pitchFamily="34" charset="0"/>
              <a:buChar char="•"/>
            </a:pPr>
            <a:r>
              <a:rPr lang="en-US" sz="1400" dirty="0"/>
              <a:t>Mini Program Upload</a:t>
            </a:r>
          </a:p>
          <a:p>
            <a:pPr marL="171450" indent="-171450">
              <a:buFont typeface="Arial" panose="020B0604020202020204" pitchFamily="34" charset="0"/>
              <a:buChar char="•"/>
            </a:pPr>
            <a:r>
              <a:rPr lang="en-US" sz="1400" dirty="0"/>
              <a:t>Preview in phone</a:t>
            </a:r>
          </a:p>
          <a:p>
            <a:pPr marL="171450" indent="-171450">
              <a:buFont typeface="Arial" panose="020B0604020202020204" pitchFamily="34" charset="0"/>
              <a:buChar char="•"/>
            </a:pPr>
            <a:r>
              <a:rPr lang="en-US" sz="1400" dirty="0"/>
              <a:t>Extensible plugins</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endParaRPr lang="en-US" sz="1400" dirty="0"/>
          </a:p>
          <a:p>
            <a:r>
              <a:rPr lang="en-US" sz="1400" dirty="0"/>
              <a:t>Available in both MacOS and Windows</a:t>
            </a:r>
          </a:p>
        </p:txBody>
      </p:sp>
      <p:pic>
        <p:nvPicPr>
          <p:cNvPr id="7" name="图片 6">
            <a:extLst>
              <a:ext uri="{FF2B5EF4-FFF2-40B4-BE49-F238E27FC236}">
                <a16:creationId xmlns:a16="http://schemas.microsoft.com/office/drawing/2014/main" id="{4752B1DB-AFD1-364B-B8F6-FF5FC8874A4A}"/>
              </a:ext>
            </a:extLst>
          </p:cNvPr>
          <p:cNvPicPr>
            <a:picLocks noChangeAspect="1"/>
          </p:cNvPicPr>
          <p:nvPr/>
        </p:nvPicPr>
        <p:blipFill>
          <a:blip r:embed="rId3"/>
          <a:stretch>
            <a:fillRect/>
          </a:stretch>
        </p:blipFill>
        <p:spPr>
          <a:xfrm>
            <a:off x="397940" y="1214437"/>
            <a:ext cx="5700948" cy="3828240"/>
          </a:xfrm>
          <a:prstGeom prst="rect">
            <a:avLst/>
          </a:prstGeom>
        </p:spPr>
      </p:pic>
      <p:pic>
        <p:nvPicPr>
          <p:cNvPr id="3" name="Picture 2">
            <a:extLst>
              <a:ext uri="{FF2B5EF4-FFF2-40B4-BE49-F238E27FC236}">
                <a16:creationId xmlns:a16="http://schemas.microsoft.com/office/drawing/2014/main" id="{FB6BDF14-976E-F04C-AFCA-1BCC377D927B}"/>
              </a:ext>
            </a:extLst>
          </p:cNvPr>
          <p:cNvPicPr>
            <a:picLocks noChangeAspect="1"/>
          </p:cNvPicPr>
          <p:nvPr/>
        </p:nvPicPr>
        <p:blipFill>
          <a:blip r:embed="rId4"/>
          <a:stretch>
            <a:fillRect/>
          </a:stretch>
        </p:blipFill>
        <p:spPr>
          <a:xfrm>
            <a:off x="1965849" y="2854022"/>
            <a:ext cx="6466951" cy="4003978"/>
          </a:xfrm>
          <a:prstGeom prst="rect">
            <a:avLst/>
          </a:prstGeom>
        </p:spPr>
      </p:pic>
    </p:spTree>
    <p:extLst>
      <p:ext uri="{BB962C8B-B14F-4D97-AF65-F5344CB8AC3E}">
        <p14:creationId xmlns:p14="http://schemas.microsoft.com/office/powerpoint/2010/main" val="329156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5CB0-0AB2-2E41-B6F5-326B9CA7277D}"/>
              </a:ext>
            </a:extLst>
          </p:cNvPr>
          <p:cNvSpPr>
            <a:spLocks noGrp="1"/>
          </p:cNvSpPr>
          <p:nvPr>
            <p:ph type="title"/>
          </p:nvPr>
        </p:nvSpPr>
        <p:spPr/>
        <p:txBody>
          <a:bodyPr>
            <a:normAutofit/>
          </a:bodyPr>
          <a:lstStyle/>
          <a:p>
            <a:r>
              <a:rPr lang="en-US" altLang="zh-TW" dirty="0">
                <a:solidFill>
                  <a:srgbClr val="00B0F0"/>
                </a:solidFill>
              </a:rPr>
              <a:t>Publish a Mini Program (3/6)</a:t>
            </a:r>
            <a:endParaRPr lang="en-US" dirty="0">
              <a:solidFill>
                <a:srgbClr val="00B0F0"/>
              </a:solidFill>
            </a:endParaRPr>
          </a:p>
        </p:txBody>
      </p:sp>
      <p:pic>
        <p:nvPicPr>
          <p:cNvPr id="3" name="Picture 2">
            <a:extLst>
              <a:ext uri="{FF2B5EF4-FFF2-40B4-BE49-F238E27FC236}">
                <a16:creationId xmlns:a16="http://schemas.microsoft.com/office/drawing/2014/main" id="{FB6BDF14-976E-F04C-AFCA-1BCC377D927B}"/>
              </a:ext>
            </a:extLst>
          </p:cNvPr>
          <p:cNvPicPr>
            <a:picLocks noChangeAspect="1"/>
          </p:cNvPicPr>
          <p:nvPr/>
        </p:nvPicPr>
        <p:blipFill>
          <a:blip r:embed="rId3"/>
          <a:stretch>
            <a:fillRect/>
          </a:stretch>
        </p:blipFill>
        <p:spPr>
          <a:xfrm>
            <a:off x="397940" y="1670381"/>
            <a:ext cx="7635262" cy="4432694"/>
          </a:xfrm>
          <a:prstGeom prst="rect">
            <a:avLst/>
          </a:prstGeom>
        </p:spPr>
      </p:pic>
      <p:sp>
        <p:nvSpPr>
          <p:cNvPr id="4" name="TextBox 3">
            <a:extLst>
              <a:ext uri="{FF2B5EF4-FFF2-40B4-BE49-F238E27FC236}">
                <a16:creationId xmlns:a16="http://schemas.microsoft.com/office/drawing/2014/main" id="{8A964166-0BA4-484F-87F5-FCFF68236479}"/>
              </a:ext>
            </a:extLst>
          </p:cNvPr>
          <p:cNvSpPr txBox="1"/>
          <p:nvPr/>
        </p:nvSpPr>
        <p:spPr>
          <a:xfrm>
            <a:off x="8432800" y="1234192"/>
            <a:ext cx="3362340" cy="1815882"/>
          </a:xfrm>
          <a:prstGeom prst="rect">
            <a:avLst/>
          </a:prstGeom>
          <a:noFill/>
        </p:spPr>
        <p:txBody>
          <a:bodyPr wrap="square" rtlCol="0">
            <a:spAutoFit/>
          </a:bodyPr>
          <a:lstStyle/>
          <a:p>
            <a:r>
              <a:rPr lang="en-US" altLang="zh-TW" sz="1400" b="1" i="1" dirty="0"/>
              <a:t>Step 6 </a:t>
            </a:r>
            <a:r>
              <a:rPr lang="en-US" altLang="zh-CN" sz="1400" dirty="0"/>
              <a:t>Upload the source code of the current project to the Development Console filling out the correct version</a:t>
            </a:r>
          </a:p>
          <a:p>
            <a:endParaRPr lang="en-US" altLang="zh-CN" sz="1400" dirty="0"/>
          </a:p>
          <a:p>
            <a:r>
              <a:rPr lang="en-US" altLang="zh-CN" sz="1400" dirty="0"/>
              <a:t>After the upload process is completed, the newest version will be displayed in the console and the status will be shown as “Version Created”</a:t>
            </a:r>
          </a:p>
        </p:txBody>
      </p:sp>
      <p:pic>
        <p:nvPicPr>
          <p:cNvPr id="5" name="Picture 2">
            <a:extLst>
              <a:ext uri="{FF2B5EF4-FFF2-40B4-BE49-F238E27FC236}">
                <a16:creationId xmlns:a16="http://schemas.microsoft.com/office/drawing/2014/main" id="{1DE0A661-FFB0-3E4C-A4F1-B39F5FC1A2E6}"/>
              </a:ext>
            </a:extLst>
          </p:cNvPr>
          <p:cNvPicPr>
            <a:picLocks noChangeAspect="1"/>
          </p:cNvPicPr>
          <p:nvPr/>
        </p:nvPicPr>
        <p:blipFill>
          <a:blip r:embed="rId4"/>
          <a:stretch>
            <a:fillRect/>
          </a:stretch>
        </p:blipFill>
        <p:spPr>
          <a:xfrm>
            <a:off x="3776760" y="3050074"/>
            <a:ext cx="6218451" cy="3428784"/>
          </a:xfrm>
          <a:prstGeom prst="rect">
            <a:avLst/>
          </a:prstGeom>
        </p:spPr>
      </p:pic>
      <p:sp>
        <p:nvSpPr>
          <p:cNvPr id="6" name="矩形 5">
            <a:extLst>
              <a:ext uri="{FF2B5EF4-FFF2-40B4-BE49-F238E27FC236}">
                <a16:creationId xmlns:a16="http://schemas.microsoft.com/office/drawing/2014/main" id="{6FE75471-2FCA-4E4E-8EBA-CBEE41479885}"/>
              </a:ext>
            </a:extLst>
          </p:cNvPr>
          <p:cNvSpPr/>
          <p:nvPr/>
        </p:nvSpPr>
        <p:spPr>
          <a:xfrm>
            <a:off x="5163015" y="4783873"/>
            <a:ext cx="1460809" cy="17841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7356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5CB0-0AB2-2E41-B6F5-326B9CA7277D}"/>
              </a:ext>
            </a:extLst>
          </p:cNvPr>
          <p:cNvSpPr>
            <a:spLocks noGrp="1"/>
          </p:cNvSpPr>
          <p:nvPr>
            <p:ph type="title"/>
          </p:nvPr>
        </p:nvSpPr>
        <p:spPr/>
        <p:txBody>
          <a:bodyPr>
            <a:normAutofit/>
          </a:bodyPr>
          <a:lstStyle/>
          <a:p>
            <a:r>
              <a:rPr lang="en-US" altLang="zh-TW" dirty="0">
                <a:solidFill>
                  <a:srgbClr val="00B0F0"/>
                </a:solidFill>
              </a:rPr>
              <a:t>Publish a Mini Program (4/6)</a:t>
            </a:r>
            <a:endParaRPr lang="en-US" dirty="0">
              <a:solidFill>
                <a:srgbClr val="00B0F0"/>
              </a:solidFill>
            </a:endParaRPr>
          </a:p>
        </p:txBody>
      </p:sp>
      <p:pic>
        <p:nvPicPr>
          <p:cNvPr id="3" name="Picture 2">
            <a:extLst>
              <a:ext uri="{FF2B5EF4-FFF2-40B4-BE49-F238E27FC236}">
                <a16:creationId xmlns:a16="http://schemas.microsoft.com/office/drawing/2014/main" id="{FB6BDF14-976E-F04C-AFCA-1BCC377D927B}"/>
              </a:ext>
            </a:extLst>
          </p:cNvPr>
          <p:cNvPicPr>
            <a:picLocks noChangeAspect="1"/>
          </p:cNvPicPr>
          <p:nvPr/>
        </p:nvPicPr>
        <p:blipFill>
          <a:blip r:embed="rId3"/>
          <a:stretch>
            <a:fillRect/>
          </a:stretch>
        </p:blipFill>
        <p:spPr>
          <a:xfrm>
            <a:off x="397940" y="1156569"/>
            <a:ext cx="7635262" cy="4178185"/>
          </a:xfrm>
          <a:prstGeom prst="rect">
            <a:avLst/>
          </a:prstGeom>
        </p:spPr>
      </p:pic>
      <p:sp>
        <p:nvSpPr>
          <p:cNvPr id="4" name="TextBox 3">
            <a:extLst>
              <a:ext uri="{FF2B5EF4-FFF2-40B4-BE49-F238E27FC236}">
                <a16:creationId xmlns:a16="http://schemas.microsoft.com/office/drawing/2014/main" id="{8A964166-0BA4-484F-87F5-FCFF68236479}"/>
              </a:ext>
            </a:extLst>
          </p:cNvPr>
          <p:cNvSpPr txBox="1"/>
          <p:nvPr/>
        </p:nvSpPr>
        <p:spPr>
          <a:xfrm>
            <a:off x="8033202" y="1156569"/>
            <a:ext cx="3761938" cy="3539430"/>
          </a:xfrm>
          <a:prstGeom prst="rect">
            <a:avLst/>
          </a:prstGeom>
          <a:noFill/>
        </p:spPr>
        <p:txBody>
          <a:bodyPr wrap="square" rtlCol="0">
            <a:spAutoFit/>
          </a:bodyPr>
          <a:lstStyle/>
          <a:p>
            <a:r>
              <a:rPr lang="en-US" altLang="zh-TW" sz="1400" b="1" i="1" dirty="0"/>
              <a:t>Step 7 </a:t>
            </a:r>
            <a:r>
              <a:rPr lang="en-US" altLang="zh-TW" sz="1400" dirty="0"/>
              <a:t>Apply for publishing review on Publish tab</a:t>
            </a:r>
          </a:p>
          <a:p>
            <a:endParaRPr lang="en-US" altLang="zh-CN" sz="1400" dirty="0"/>
          </a:p>
          <a:p>
            <a:pPr marL="285750" indent="-285750">
              <a:buFont typeface="Arial" panose="020B0604020202020204" pitchFamily="34" charset="0"/>
              <a:buChar char="•"/>
            </a:pPr>
            <a:r>
              <a:rPr lang="en-US" altLang="zh-CN" sz="1400" dirty="0"/>
              <a:t>The Package will take a few seconds to be built</a:t>
            </a:r>
          </a:p>
          <a:p>
            <a:pPr marL="285750" indent="-285750">
              <a:buFont typeface="Arial" panose="020B0604020202020204" pitchFamily="34" charset="0"/>
              <a:buChar char="•"/>
            </a:pPr>
            <a:r>
              <a:rPr lang="en-US" altLang="zh-CN" sz="1400" dirty="0"/>
              <a:t>The Mini Program Quality Review will take approximately 15 minutes to be released</a:t>
            </a:r>
          </a:p>
          <a:p>
            <a:pPr marL="285750" indent="-285750">
              <a:buFont typeface="Arial" panose="020B0604020202020204" pitchFamily="34" charset="0"/>
              <a:buChar char="•"/>
            </a:pPr>
            <a:r>
              <a:rPr lang="en-US" altLang="zh-CN" sz="1400" dirty="0"/>
              <a:t>You will receive notification emails for updates of publishing</a:t>
            </a:r>
          </a:p>
          <a:p>
            <a:pPr marL="285750" indent="-285750">
              <a:buFont typeface="Arial" panose="020B0604020202020204" pitchFamily="34" charset="0"/>
              <a:buChar char="•"/>
            </a:pPr>
            <a:r>
              <a:rPr lang="en-US" altLang="zh-CN" sz="1400" dirty="0"/>
              <a:t>The Workspace Admin will receive an email regarding publishing application status updates, and decide whether or not to approve your publishing application depending on the mini program demo and Quality Review</a:t>
            </a:r>
          </a:p>
        </p:txBody>
      </p:sp>
      <p:pic>
        <p:nvPicPr>
          <p:cNvPr id="8" name="图片 7">
            <a:extLst>
              <a:ext uri="{FF2B5EF4-FFF2-40B4-BE49-F238E27FC236}">
                <a16:creationId xmlns:a16="http://schemas.microsoft.com/office/drawing/2014/main" id="{541C75A6-E242-034E-BB7E-4B1D525E6F20}"/>
              </a:ext>
            </a:extLst>
          </p:cNvPr>
          <p:cNvPicPr>
            <a:picLocks noChangeAspect="1"/>
          </p:cNvPicPr>
          <p:nvPr/>
        </p:nvPicPr>
        <p:blipFill>
          <a:blip r:embed="rId4"/>
          <a:stretch>
            <a:fillRect/>
          </a:stretch>
        </p:blipFill>
        <p:spPr>
          <a:xfrm>
            <a:off x="3211833" y="3648595"/>
            <a:ext cx="1726163" cy="3000375"/>
          </a:xfrm>
          <a:prstGeom prst="rect">
            <a:avLst/>
          </a:prstGeom>
        </p:spPr>
      </p:pic>
      <p:pic>
        <p:nvPicPr>
          <p:cNvPr id="10" name="图片 9">
            <a:extLst>
              <a:ext uri="{FF2B5EF4-FFF2-40B4-BE49-F238E27FC236}">
                <a16:creationId xmlns:a16="http://schemas.microsoft.com/office/drawing/2014/main" id="{B46BC843-5AE1-5E4E-AB05-13E7BC6C01A5}"/>
              </a:ext>
            </a:extLst>
          </p:cNvPr>
          <p:cNvPicPr>
            <a:picLocks noChangeAspect="1"/>
          </p:cNvPicPr>
          <p:nvPr/>
        </p:nvPicPr>
        <p:blipFill>
          <a:blip r:embed="rId5"/>
          <a:stretch>
            <a:fillRect/>
          </a:stretch>
        </p:blipFill>
        <p:spPr>
          <a:xfrm>
            <a:off x="4936221" y="3642285"/>
            <a:ext cx="1721429" cy="3006685"/>
          </a:xfrm>
          <a:prstGeom prst="rect">
            <a:avLst/>
          </a:prstGeom>
        </p:spPr>
      </p:pic>
      <p:pic>
        <p:nvPicPr>
          <p:cNvPr id="12" name="图片 11">
            <a:extLst>
              <a:ext uri="{FF2B5EF4-FFF2-40B4-BE49-F238E27FC236}">
                <a16:creationId xmlns:a16="http://schemas.microsoft.com/office/drawing/2014/main" id="{ADC395AB-21B1-7442-ADBF-17249950A31B}"/>
              </a:ext>
            </a:extLst>
          </p:cNvPr>
          <p:cNvPicPr>
            <a:picLocks noChangeAspect="1"/>
          </p:cNvPicPr>
          <p:nvPr/>
        </p:nvPicPr>
        <p:blipFill>
          <a:blip r:embed="rId6"/>
          <a:stretch>
            <a:fillRect/>
          </a:stretch>
        </p:blipFill>
        <p:spPr>
          <a:xfrm>
            <a:off x="6662559" y="3645439"/>
            <a:ext cx="1719479" cy="3000375"/>
          </a:xfrm>
          <a:prstGeom prst="rect">
            <a:avLst/>
          </a:prstGeom>
        </p:spPr>
      </p:pic>
    </p:spTree>
    <p:extLst>
      <p:ext uri="{BB962C8B-B14F-4D97-AF65-F5344CB8AC3E}">
        <p14:creationId xmlns:p14="http://schemas.microsoft.com/office/powerpoint/2010/main" val="20038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5CB0-0AB2-2E41-B6F5-326B9CA7277D}"/>
              </a:ext>
            </a:extLst>
          </p:cNvPr>
          <p:cNvSpPr>
            <a:spLocks noGrp="1"/>
          </p:cNvSpPr>
          <p:nvPr>
            <p:ph type="title"/>
          </p:nvPr>
        </p:nvSpPr>
        <p:spPr/>
        <p:txBody>
          <a:bodyPr>
            <a:normAutofit/>
          </a:bodyPr>
          <a:lstStyle/>
          <a:p>
            <a:r>
              <a:rPr lang="en-US" altLang="zh-TW" dirty="0">
                <a:solidFill>
                  <a:srgbClr val="00B0F0"/>
                </a:solidFill>
              </a:rPr>
              <a:t>Publish a Mini Program (5/6)</a:t>
            </a:r>
            <a:endParaRPr lang="en-US" dirty="0">
              <a:solidFill>
                <a:srgbClr val="00B0F0"/>
              </a:solidFill>
            </a:endParaRPr>
          </a:p>
        </p:txBody>
      </p:sp>
      <p:sp>
        <p:nvSpPr>
          <p:cNvPr id="4" name="TextBox 3">
            <a:extLst>
              <a:ext uri="{FF2B5EF4-FFF2-40B4-BE49-F238E27FC236}">
                <a16:creationId xmlns:a16="http://schemas.microsoft.com/office/drawing/2014/main" id="{8A964166-0BA4-484F-87F5-FCFF68236479}"/>
              </a:ext>
            </a:extLst>
          </p:cNvPr>
          <p:cNvSpPr txBox="1"/>
          <p:nvPr/>
        </p:nvSpPr>
        <p:spPr>
          <a:xfrm>
            <a:off x="8033202" y="1156569"/>
            <a:ext cx="3761938" cy="4185761"/>
          </a:xfrm>
          <a:prstGeom prst="rect">
            <a:avLst/>
          </a:prstGeom>
          <a:noFill/>
        </p:spPr>
        <p:txBody>
          <a:bodyPr wrap="square" rtlCol="0">
            <a:spAutoFit/>
          </a:bodyPr>
          <a:lstStyle/>
          <a:p>
            <a:r>
              <a:rPr lang="en-US" altLang="zh-TW" sz="1400" b="1" i="1" dirty="0"/>
              <a:t>Step 8 </a:t>
            </a:r>
            <a:r>
              <a:rPr lang="en-US" altLang="zh-TW" sz="1400" dirty="0"/>
              <a:t>Release your Mini Program by choosing either grayscale release or fully release </a:t>
            </a:r>
          </a:p>
          <a:p>
            <a:endParaRPr lang="en-US" altLang="zh-CN" sz="1400" dirty="0"/>
          </a:p>
          <a:p>
            <a:r>
              <a:rPr lang="en-US" altLang="zh-CN" sz="1400" dirty="0"/>
              <a:t>Grayscale release:</a:t>
            </a:r>
          </a:p>
          <a:p>
            <a:r>
              <a:rPr lang="en-US" altLang="zh-CN" sz="1400" dirty="0"/>
              <a:t>The Grayscale releases are tested by introducing a new version to a small portion of user traffic. You can increase (gradually if needed) the percentage and gradually replace the older version. If any problems occur during the process, you can abort and roll back to an old version. The easiest way to do this is to select a percentage request to a Grayscale version. There are more factors for grayscale like content of the requests, a specific range of users, other properties, etc.</a:t>
            </a:r>
          </a:p>
          <a:p>
            <a:endParaRPr lang="en-US" altLang="zh-CN" sz="1400" dirty="0"/>
          </a:p>
          <a:p>
            <a:r>
              <a:rPr lang="en-US" altLang="zh-CN" sz="1400" dirty="0"/>
              <a:t>Currently we only support grayscale release by percentage.</a:t>
            </a:r>
          </a:p>
        </p:txBody>
      </p:sp>
      <p:pic>
        <p:nvPicPr>
          <p:cNvPr id="9" name="图片 8">
            <a:extLst>
              <a:ext uri="{FF2B5EF4-FFF2-40B4-BE49-F238E27FC236}">
                <a16:creationId xmlns:a16="http://schemas.microsoft.com/office/drawing/2014/main" id="{B0E1A84F-25B6-144B-BBC9-FED4D1449195}"/>
              </a:ext>
            </a:extLst>
          </p:cNvPr>
          <p:cNvPicPr>
            <a:picLocks noChangeAspect="1"/>
          </p:cNvPicPr>
          <p:nvPr/>
        </p:nvPicPr>
        <p:blipFill>
          <a:blip r:embed="rId3"/>
          <a:stretch>
            <a:fillRect/>
          </a:stretch>
        </p:blipFill>
        <p:spPr>
          <a:xfrm>
            <a:off x="1119898" y="2117260"/>
            <a:ext cx="6913304" cy="4429979"/>
          </a:xfrm>
          <a:prstGeom prst="rect">
            <a:avLst/>
          </a:prstGeom>
        </p:spPr>
      </p:pic>
      <p:pic>
        <p:nvPicPr>
          <p:cNvPr id="14" name="图片 13">
            <a:extLst>
              <a:ext uri="{FF2B5EF4-FFF2-40B4-BE49-F238E27FC236}">
                <a16:creationId xmlns:a16="http://schemas.microsoft.com/office/drawing/2014/main" id="{7EA799D1-6238-BD4B-83E8-27B6AFE90B97}"/>
              </a:ext>
            </a:extLst>
          </p:cNvPr>
          <p:cNvPicPr>
            <a:picLocks noChangeAspect="1"/>
          </p:cNvPicPr>
          <p:nvPr/>
        </p:nvPicPr>
        <p:blipFill>
          <a:blip r:embed="rId4"/>
          <a:stretch>
            <a:fillRect/>
          </a:stretch>
        </p:blipFill>
        <p:spPr>
          <a:xfrm>
            <a:off x="260990" y="1156569"/>
            <a:ext cx="1924998" cy="3362244"/>
          </a:xfrm>
          <a:prstGeom prst="rect">
            <a:avLst/>
          </a:prstGeom>
        </p:spPr>
      </p:pic>
    </p:spTree>
    <p:extLst>
      <p:ext uri="{BB962C8B-B14F-4D97-AF65-F5344CB8AC3E}">
        <p14:creationId xmlns:p14="http://schemas.microsoft.com/office/powerpoint/2010/main" val="1181126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5CB0-0AB2-2E41-B6F5-326B9CA7277D}"/>
              </a:ext>
            </a:extLst>
          </p:cNvPr>
          <p:cNvSpPr>
            <a:spLocks noGrp="1"/>
          </p:cNvSpPr>
          <p:nvPr>
            <p:ph type="title"/>
          </p:nvPr>
        </p:nvSpPr>
        <p:spPr/>
        <p:txBody>
          <a:bodyPr>
            <a:normAutofit/>
          </a:bodyPr>
          <a:lstStyle/>
          <a:p>
            <a:r>
              <a:rPr lang="en-US" altLang="zh-TW" dirty="0">
                <a:solidFill>
                  <a:srgbClr val="00B0F0"/>
                </a:solidFill>
              </a:rPr>
              <a:t>Publish a Mini Program (6/6)</a:t>
            </a:r>
            <a:endParaRPr lang="en-US" dirty="0">
              <a:solidFill>
                <a:srgbClr val="00B0F0"/>
              </a:solidFill>
            </a:endParaRPr>
          </a:p>
        </p:txBody>
      </p:sp>
      <p:sp>
        <p:nvSpPr>
          <p:cNvPr id="4" name="TextBox 3">
            <a:extLst>
              <a:ext uri="{FF2B5EF4-FFF2-40B4-BE49-F238E27FC236}">
                <a16:creationId xmlns:a16="http://schemas.microsoft.com/office/drawing/2014/main" id="{8A964166-0BA4-484F-87F5-FCFF68236479}"/>
              </a:ext>
            </a:extLst>
          </p:cNvPr>
          <p:cNvSpPr txBox="1"/>
          <p:nvPr/>
        </p:nvSpPr>
        <p:spPr>
          <a:xfrm>
            <a:off x="8033202" y="1287197"/>
            <a:ext cx="3761938" cy="1384995"/>
          </a:xfrm>
          <a:prstGeom prst="rect">
            <a:avLst/>
          </a:prstGeom>
          <a:noFill/>
        </p:spPr>
        <p:txBody>
          <a:bodyPr wrap="square" rtlCol="0">
            <a:spAutoFit/>
          </a:bodyPr>
          <a:lstStyle/>
          <a:p>
            <a:r>
              <a:rPr lang="en-US" altLang="zh-TW" sz="1400" b="1" i="1" dirty="0"/>
              <a:t>Step 9 </a:t>
            </a:r>
            <a:r>
              <a:rPr lang="en-US" altLang="zh-TW" sz="1400" dirty="0"/>
              <a:t>Increase your grayscale by selecting higher percentage or fully release (100%)</a:t>
            </a:r>
          </a:p>
          <a:p>
            <a:endParaRPr lang="en-US" altLang="zh-CN" sz="1400" dirty="0"/>
          </a:p>
          <a:p>
            <a:r>
              <a:rPr lang="en-US" altLang="zh-CN" sz="1400" dirty="0"/>
              <a:t>A Mini Program Admin can be able to withdraw the grayscale release after the status is set to grayscale releasing</a:t>
            </a:r>
          </a:p>
        </p:txBody>
      </p:sp>
      <p:pic>
        <p:nvPicPr>
          <p:cNvPr id="9" name="图片 8">
            <a:extLst>
              <a:ext uri="{FF2B5EF4-FFF2-40B4-BE49-F238E27FC236}">
                <a16:creationId xmlns:a16="http://schemas.microsoft.com/office/drawing/2014/main" id="{B0E1A84F-25B6-144B-BBC9-FED4D1449195}"/>
              </a:ext>
            </a:extLst>
          </p:cNvPr>
          <p:cNvPicPr>
            <a:picLocks noChangeAspect="1"/>
          </p:cNvPicPr>
          <p:nvPr/>
        </p:nvPicPr>
        <p:blipFill>
          <a:blip r:embed="rId3"/>
          <a:stretch>
            <a:fillRect/>
          </a:stretch>
        </p:blipFill>
        <p:spPr>
          <a:xfrm>
            <a:off x="397940" y="1646861"/>
            <a:ext cx="7653606" cy="4209483"/>
          </a:xfrm>
          <a:prstGeom prst="rect">
            <a:avLst/>
          </a:prstGeom>
        </p:spPr>
      </p:pic>
    </p:spTree>
    <p:extLst>
      <p:ext uri="{BB962C8B-B14F-4D97-AF65-F5344CB8AC3E}">
        <p14:creationId xmlns:p14="http://schemas.microsoft.com/office/powerpoint/2010/main" val="248104600"/>
      </p:ext>
    </p:extLst>
  </p:cSld>
  <p:clrMapOvr>
    <a:masterClrMapping/>
  </p:clrMapOvr>
</p:sld>
</file>

<file path=ppt/theme/theme1.xml><?xml version="1.0" encoding="utf-8"?>
<a:theme xmlns:a="http://schemas.openxmlformats.org/drawingml/2006/main" name="蚂蚁模板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63889</TotalTime>
  <Words>466</Words>
  <Application>Microsoft Macintosh PowerPoint</Application>
  <PresentationFormat>Widescreen</PresentationFormat>
  <Paragraphs>55</Paragraphs>
  <Slides>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微軟正黑體</vt:lpstr>
      <vt:lpstr>Microsoft YaHei</vt:lpstr>
      <vt:lpstr>Microsoft YaHei</vt:lpstr>
      <vt:lpstr>黑体</vt:lpstr>
      <vt:lpstr>宋体</vt:lpstr>
      <vt:lpstr>Arial</vt:lpstr>
      <vt:lpstr>Arial Black</vt:lpstr>
      <vt:lpstr>Calibri</vt:lpstr>
      <vt:lpstr>Calibri Light</vt:lpstr>
      <vt:lpstr>Helvetica</vt:lpstr>
      <vt:lpstr>蚂蚁模板1</vt:lpstr>
      <vt:lpstr>Publishing A Mini Program</vt:lpstr>
      <vt:lpstr>Publish a Mini Program (1/6)</vt:lpstr>
      <vt:lpstr>Publish a Mini Program (2/6)</vt:lpstr>
      <vt:lpstr>Publish a Mini Program (3/6)</vt:lpstr>
      <vt:lpstr>Publish a Mini Program (4/6)</vt:lpstr>
      <vt:lpstr>Publish a Mini Program (5/6)</vt:lpstr>
      <vt:lpstr>Publish a Mini Program (6/6)</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John Mark Tagle</cp:lastModifiedBy>
  <cp:revision>2246</cp:revision>
  <cp:lastPrinted>2017-06-20T08:01:25Z</cp:lastPrinted>
  <dcterms:created xsi:type="dcterms:W3CDTF">2017-06-15T05:50:19Z</dcterms:created>
  <dcterms:modified xsi:type="dcterms:W3CDTF">2020-01-09T22:12:57Z</dcterms:modified>
</cp:coreProperties>
</file>